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9" r:id="rId3"/>
    <p:sldId id="263" r:id="rId4"/>
    <p:sldId id="265" r:id="rId5"/>
    <p:sldId id="266" r:id="rId6"/>
    <p:sldId id="270" r:id="rId7"/>
    <p:sldId id="271" r:id="rId8"/>
    <p:sldId id="273" r:id="rId9"/>
    <p:sldId id="275" r:id="rId10"/>
    <p:sldId id="276" r:id="rId11"/>
    <p:sldId id="277" r:id="rId12"/>
    <p:sldId id="278" r:id="rId13"/>
    <p:sldId id="279" r:id="rId14"/>
    <p:sldId id="281" r:id="rId15"/>
    <p:sldId id="282" r:id="rId16"/>
    <p:sldId id="311" r:id="rId17"/>
    <p:sldId id="283" r:id="rId18"/>
    <p:sldId id="308" r:id="rId19"/>
    <p:sldId id="284" r:id="rId20"/>
    <p:sldId id="285" r:id="rId21"/>
    <p:sldId id="310" r:id="rId22"/>
    <p:sldId id="287" r:id="rId23"/>
    <p:sldId id="288" r:id="rId24"/>
    <p:sldId id="292" r:id="rId25"/>
    <p:sldId id="289" r:id="rId26"/>
    <p:sldId id="293" r:id="rId27"/>
    <p:sldId id="294" r:id="rId28"/>
    <p:sldId id="296" r:id="rId29"/>
    <p:sldId id="295" r:id="rId30"/>
    <p:sldId id="297" r:id="rId31"/>
    <p:sldId id="298" r:id="rId32"/>
    <p:sldId id="299" r:id="rId33"/>
    <p:sldId id="300" r:id="rId34"/>
    <p:sldId id="301" r:id="rId35"/>
    <p:sldId id="302" r:id="rId36"/>
    <p:sldId id="304" r:id="rId37"/>
    <p:sldId id="303" r:id="rId38"/>
    <p:sldId id="305" r:id="rId39"/>
    <p:sldId id="306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2" autoAdjust="0"/>
    <p:restoredTop sz="94660"/>
  </p:normalViewPr>
  <p:slideViewPr>
    <p:cSldViewPr snapToGrid="0">
      <p:cViewPr varScale="1">
        <p:scale>
          <a:sx n="77" d="100"/>
          <a:sy n="7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0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9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4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4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6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9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88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00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4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8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54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9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oreabaseball.com/Record/Player/HitterBasic/Basic1.asp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5" name="직사각형 164"/>
          <p:cNvSpPr/>
          <p:nvPr/>
        </p:nvSpPr>
        <p:spPr>
          <a:xfrm>
            <a:off x="1237796" y="1843634"/>
            <a:ext cx="8905710" cy="447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6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2020 KBO</a:t>
            </a:r>
            <a:r>
              <a:rPr lang="ko-KR" altLang="en-US" sz="56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리그 </a:t>
            </a:r>
            <a:endParaRPr lang="en-US" altLang="ko-KR" sz="56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56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기록 예측 웹페이지 만들기</a:t>
            </a:r>
            <a:endParaRPr lang="en-US" altLang="ko-KR" sz="56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“KT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wiz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가을야구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 -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이은성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빅데이터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활용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AI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멀티캠퍼스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4378155" y="1402995"/>
            <a:ext cx="2268877" cy="35371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prstClr val="white"/>
                </a:solidFill>
              </a:rPr>
              <a:t>KOREAN SERIES</a:t>
            </a:r>
            <a:endParaRPr lang="ko-KR" altLang="en-US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416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A0F2B3-29A2-4CDE-B008-1EAA8A7D7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6" t="32798" r="48819" b="38602"/>
          <a:stretch/>
        </p:blipFill>
        <p:spPr>
          <a:xfrm>
            <a:off x="396786" y="1348071"/>
            <a:ext cx="5903806" cy="26665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039254-0F6D-4116-9F7A-D42ABD9F0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9" t="33920" r="4435" b="14962"/>
          <a:stretch/>
        </p:blipFill>
        <p:spPr>
          <a:xfrm>
            <a:off x="3306872" y="3014190"/>
            <a:ext cx="8771172" cy="3577561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73842F98-C170-479F-93EA-BEA04357DE9C}"/>
              </a:ext>
            </a:extLst>
          </p:cNvPr>
          <p:cNvSpPr txBox="1"/>
          <p:nvPr/>
        </p:nvSpPr>
        <p:spPr>
          <a:xfrm>
            <a:off x="4180170" y="38691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① 데이터 </a:t>
            </a:r>
            <a:r>
              <a:rPr lang="ko-KR" altLang="en-US" sz="2800" b="1" dirty="0" err="1"/>
              <a:t>크롤링</a:t>
            </a:r>
            <a:r>
              <a:rPr lang="ko-KR" altLang="en-US" sz="2800" b="1" dirty="0"/>
              <a:t> 및 </a:t>
            </a:r>
            <a:r>
              <a:rPr lang="ko-KR" altLang="en-US" sz="2800" b="1" dirty="0" err="1"/>
              <a:t>전처리</a:t>
            </a:r>
            <a:endParaRPr lang="ko-KR" altLang="en-US" sz="2800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9C9006B-089B-47C7-BBB6-506FA7AA3AC2}"/>
              </a:ext>
            </a:extLst>
          </p:cNvPr>
          <p:cNvSpPr txBox="1"/>
          <p:nvPr/>
        </p:nvSpPr>
        <p:spPr>
          <a:xfrm>
            <a:off x="6730676" y="1736658"/>
            <a:ext cx="3820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투수 팀</a:t>
            </a:r>
            <a:r>
              <a:rPr lang="en-US" altLang="ko-KR" sz="2400" b="1" dirty="0">
                <a:solidFill>
                  <a:schemeClr val="accent2"/>
                </a:solidFill>
              </a:rPr>
              <a:t>/</a:t>
            </a:r>
            <a:r>
              <a:rPr lang="ko-KR" altLang="en-US" sz="2400" b="1" dirty="0">
                <a:solidFill>
                  <a:schemeClr val="accent2"/>
                </a:solidFill>
              </a:rPr>
              <a:t>타자 팀별 기록을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txt </a:t>
            </a:r>
            <a:r>
              <a:rPr lang="ko-KR" altLang="en-US" sz="2400" b="1" dirty="0">
                <a:solidFill>
                  <a:schemeClr val="accent2"/>
                </a:solidFill>
              </a:rPr>
              <a:t>형태로 저장</a:t>
            </a:r>
            <a:endParaRPr lang="en-US" altLang="ko-KR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981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DBE4C90-B45D-4698-9CE1-D8AB32374A15}"/>
              </a:ext>
            </a:extLst>
          </p:cNvPr>
          <p:cNvSpPr txBox="1"/>
          <p:nvPr/>
        </p:nvSpPr>
        <p:spPr>
          <a:xfrm>
            <a:off x="4180170" y="38691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① 데이터 </a:t>
            </a:r>
            <a:r>
              <a:rPr lang="ko-KR" altLang="en-US" sz="2800" b="1" dirty="0" err="1"/>
              <a:t>크롤링</a:t>
            </a:r>
            <a:r>
              <a:rPr lang="ko-KR" altLang="en-US" sz="2800" b="1" dirty="0"/>
              <a:t> 및 </a:t>
            </a:r>
            <a:r>
              <a:rPr lang="ko-KR" altLang="en-US" sz="2800" b="1" dirty="0" err="1"/>
              <a:t>전처리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E82508-03C3-46D8-9168-E885AD159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2" t="8607" r="5469" b="8725"/>
          <a:stretch/>
        </p:blipFill>
        <p:spPr>
          <a:xfrm>
            <a:off x="460100" y="1081541"/>
            <a:ext cx="9794819" cy="5669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85FD3-10E8-4186-AD7F-D61D4C3FAE96}"/>
              </a:ext>
            </a:extLst>
          </p:cNvPr>
          <p:cNvSpPr txBox="1"/>
          <p:nvPr/>
        </p:nvSpPr>
        <p:spPr>
          <a:xfrm>
            <a:off x="6932362" y="1205773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#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2015-2019 </a:t>
            </a:r>
            <a:r>
              <a:rPr lang="ko-KR" altLang="en-US" b="1" dirty="0">
                <a:solidFill>
                  <a:srgbClr val="FFC000"/>
                </a:solidFill>
              </a:rPr>
              <a:t>연도별 투수 </a:t>
            </a:r>
            <a:r>
              <a:rPr lang="en-US" altLang="ko-KR" b="1" dirty="0">
                <a:solidFill>
                  <a:srgbClr val="FFC000"/>
                </a:solidFill>
              </a:rPr>
              <a:t>df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0F438F7-A6D3-4BBF-B990-FCE0F91C4641}"/>
              </a:ext>
            </a:extLst>
          </p:cNvPr>
          <p:cNvSpPr txBox="1"/>
          <p:nvPr/>
        </p:nvSpPr>
        <p:spPr>
          <a:xfrm>
            <a:off x="2498149" y="1624817"/>
            <a:ext cx="3043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연도별 투수 </a:t>
            </a:r>
            <a:r>
              <a:rPr lang="en-US" altLang="ko-KR" sz="1200" b="1" dirty="0">
                <a:solidFill>
                  <a:srgbClr val="FFC000"/>
                </a:solidFill>
              </a:rPr>
              <a:t>txt → df  (2015 ~ 2019)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63C4173-FB20-41B3-8E45-1638D55CB70C}"/>
              </a:ext>
            </a:extLst>
          </p:cNvPr>
          <p:cNvSpPr txBox="1"/>
          <p:nvPr/>
        </p:nvSpPr>
        <p:spPr>
          <a:xfrm>
            <a:off x="482137" y="5112927"/>
            <a:ext cx="353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연도별 투수 </a:t>
            </a:r>
            <a:r>
              <a:rPr lang="en-US" altLang="ko-KR" sz="1200" b="1" dirty="0">
                <a:solidFill>
                  <a:srgbClr val="FFC000"/>
                </a:solidFill>
              </a:rPr>
              <a:t>df </a:t>
            </a:r>
            <a:r>
              <a:rPr lang="en-US" altLang="ko-KR" sz="1200" b="1" dirty="0" err="1">
                <a:solidFill>
                  <a:srgbClr val="FFC000"/>
                </a:solidFill>
              </a:rPr>
              <a:t>concat</a:t>
            </a:r>
            <a:r>
              <a:rPr lang="en-US" altLang="ko-KR" sz="1200" b="1" dirty="0">
                <a:solidFill>
                  <a:srgbClr val="FFC000"/>
                </a:solidFill>
              </a:rPr>
              <a:t> &amp; column type </a:t>
            </a:r>
            <a:r>
              <a:rPr lang="ko-KR" altLang="en-US" sz="1200" b="1" dirty="0">
                <a:solidFill>
                  <a:srgbClr val="FFC000"/>
                </a:solidFill>
              </a:rPr>
              <a:t>수정</a:t>
            </a:r>
            <a:r>
              <a:rPr lang="en-US" altLang="ko-KR" sz="1200" b="1" dirty="0">
                <a:solidFill>
                  <a:srgbClr val="FFC000"/>
                </a:solidFill>
              </a:rPr>
              <a:t> 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6D9B639-1FAE-428A-AB7D-0647BC6CF02F}"/>
              </a:ext>
            </a:extLst>
          </p:cNvPr>
          <p:cNvSpPr txBox="1"/>
          <p:nvPr/>
        </p:nvSpPr>
        <p:spPr>
          <a:xfrm>
            <a:off x="4180170" y="38691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① 데이터 </a:t>
            </a:r>
            <a:r>
              <a:rPr lang="ko-KR" altLang="en-US" sz="2800" b="1" dirty="0" err="1"/>
              <a:t>크롤링</a:t>
            </a:r>
            <a:r>
              <a:rPr lang="ko-KR" altLang="en-US" sz="2800" b="1" dirty="0"/>
              <a:t> 및 </a:t>
            </a:r>
            <a:r>
              <a:rPr lang="ko-KR" altLang="en-US" sz="2800" b="1" dirty="0" err="1"/>
              <a:t>전처리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F04D6-9137-4202-A4F7-A6A958A8F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2" t="9497" r="5393" b="9315"/>
          <a:stretch/>
        </p:blipFill>
        <p:spPr>
          <a:xfrm>
            <a:off x="436590" y="1238021"/>
            <a:ext cx="10361176" cy="556780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E05179E8-1603-4C77-A822-241B8AB8787A}"/>
              </a:ext>
            </a:extLst>
          </p:cNvPr>
          <p:cNvSpPr txBox="1"/>
          <p:nvPr/>
        </p:nvSpPr>
        <p:spPr>
          <a:xfrm>
            <a:off x="7484145" y="1387921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#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2015-2019 </a:t>
            </a:r>
            <a:r>
              <a:rPr lang="ko-KR" altLang="en-US" b="1" dirty="0">
                <a:solidFill>
                  <a:srgbClr val="FFC000"/>
                </a:solidFill>
              </a:rPr>
              <a:t>연도별 타자 </a:t>
            </a:r>
            <a:r>
              <a:rPr lang="en-US" altLang="ko-KR" b="1" dirty="0">
                <a:solidFill>
                  <a:srgbClr val="FFC000"/>
                </a:solidFill>
              </a:rPr>
              <a:t>df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05D86A7-1C95-4C6F-9EA4-E2F79DE7AE52}"/>
              </a:ext>
            </a:extLst>
          </p:cNvPr>
          <p:cNvSpPr txBox="1"/>
          <p:nvPr/>
        </p:nvSpPr>
        <p:spPr>
          <a:xfrm>
            <a:off x="2573567" y="1797667"/>
            <a:ext cx="3043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연도별 타자 </a:t>
            </a:r>
            <a:r>
              <a:rPr lang="en-US" altLang="ko-KR" sz="1200" b="1" dirty="0">
                <a:solidFill>
                  <a:srgbClr val="FFC000"/>
                </a:solidFill>
              </a:rPr>
              <a:t>txt → df  (2015 ~ 2019)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B6E966F-E117-4DF9-932A-84780026C0EF}"/>
              </a:ext>
            </a:extLst>
          </p:cNvPr>
          <p:cNvSpPr txBox="1"/>
          <p:nvPr/>
        </p:nvSpPr>
        <p:spPr>
          <a:xfrm>
            <a:off x="426426" y="5476559"/>
            <a:ext cx="353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연도별 타자 </a:t>
            </a:r>
            <a:r>
              <a:rPr lang="en-US" altLang="ko-KR" sz="1200" b="1" dirty="0">
                <a:solidFill>
                  <a:srgbClr val="FFC000"/>
                </a:solidFill>
              </a:rPr>
              <a:t>df </a:t>
            </a:r>
            <a:r>
              <a:rPr lang="en-US" altLang="ko-KR" sz="1200" b="1" dirty="0" err="1">
                <a:solidFill>
                  <a:srgbClr val="FFC000"/>
                </a:solidFill>
              </a:rPr>
              <a:t>concat</a:t>
            </a:r>
            <a:r>
              <a:rPr lang="en-US" altLang="ko-KR" sz="1200" b="1" dirty="0">
                <a:solidFill>
                  <a:srgbClr val="FFC000"/>
                </a:solidFill>
              </a:rPr>
              <a:t> &amp; column type </a:t>
            </a:r>
            <a:r>
              <a:rPr lang="ko-KR" altLang="en-US" sz="1200" b="1" dirty="0">
                <a:solidFill>
                  <a:srgbClr val="FFC000"/>
                </a:solidFill>
              </a:rPr>
              <a:t>수정</a:t>
            </a:r>
            <a:r>
              <a:rPr lang="en-US" altLang="ko-KR" sz="1200" b="1" dirty="0">
                <a:solidFill>
                  <a:srgbClr val="FFC000"/>
                </a:solidFill>
              </a:rPr>
              <a:t> 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6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A738F01-01EC-40C6-9AC2-528A5FB9925F}"/>
              </a:ext>
            </a:extLst>
          </p:cNvPr>
          <p:cNvSpPr txBox="1"/>
          <p:nvPr/>
        </p:nvSpPr>
        <p:spPr>
          <a:xfrm>
            <a:off x="4180170" y="38691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① 데이터 </a:t>
            </a:r>
            <a:r>
              <a:rPr lang="ko-KR" altLang="en-US" sz="2800" b="1" dirty="0" err="1"/>
              <a:t>크롤링</a:t>
            </a:r>
            <a:r>
              <a:rPr lang="ko-KR" altLang="en-US" sz="2800" b="1" dirty="0"/>
              <a:t> 및 </a:t>
            </a:r>
            <a:r>
              <a:rPr lang="ko-KR" altLang="en-US" sz="2800" b="1" dirty="0" err="1"/>
              <a:t>전처리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31AD98-EC2C-424E-8BC5-8DDDA57E7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0" t="8990" r="5872" b="9201"/>
          <a:stretch/>
        </p:blipFill>
        <p:spPr>
          <a:xfrm>
            <a:off x="488038" y="1171366"/>
            <a:ext cx="9230540" cy="5610387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7C49774A-EA40-4D6D-89DC-3478C82B8B33}"/>
              </a:ext>
            </a:extLst>
          </p:cNvPr>
          <p:cNvSpPr txBox="1"/>
          <p:nvPr/>
        </p:nvSpPr>
        <p:spPr>
          <a:xfrm>
            <a:off x="6096000" y="1334284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#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2015-2019 </a:t>
            </a:r>
            <a:r>
              <a:rPr lang="ko-KR" altLang="en-US" b="1" dirty="0">
                <a:solidFill>
                  <a:srgbClr val="FFC000"/>
                </a:solidFill>
              </a:rPr>
              <a:t>연도별 투수 팀 </a:t>
            </a:r>
            <a:r>
              <a:rPr lang="en-US" altLang="ko-KR" b="1" dirty="0">
                <a:solidFill>
                  <a:srgbClr val="FFC000"/>
                </a:solidFill>
              </a:rPr>
              <a:t>df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C9D77AE-38F4-42EA-9745-A95364E1387A}"/>
              </a:ext>
            </a:extLst>
          </p:cNvPr>
          <p:cNvSpPr txBox="1"/>
          <p:nvPr/>
        </p:nvSpPr>
        <p:spPr>
          <a:xfrm>
            <a:off x="2798773" y="1777047"/>
            <a:ext cx="32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연도별 투수 팀 </a:t>
            </a:r>
            <a:r>
              <a:rPr lang="en-US" altLang="ko-KR" sz="1200" b="1" dirty="0">
                <a:solidFill>
                  <a:srgbClr val="FFC000"/>
                </a:solidFill>
              </a:rPr>
              <a:t>txt → df  (2015 ~ 2019)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071F88C-83E4-4D9E-855A-9828097BFF54}"/>
              </a:ext>
            </a:extLst>
          </p:cNvPr>
          <p:cNvSpPr txBox="1"/>
          <p:nvPr/>
        </p:nvSpPr>
        <p:spPr>
          <a:xfrm>
            <a:off x="4613434" y="6291975"/>
            <a:ext cx="353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연도별 투수 팀 </a:t>
            </a:r>
            <a:r>
              <a:rPr lang="en-US" altLang="ko-KR" sz="1200" b="1" dirty="0">
                <a:solidFill>
                  <a:srgbClr val="FFC000"/>
                </a:solidFill>
              </a:rPr>
              <a:t>df </a:t>
            </a:r>
            <a:r>
              <a:rPr lang="en-US" altLang="ko-KR" sz="1200" b="1" dirty="0" err="1">
                <a:solidFill>
                  <a:srgbClr val="FFC000"/>
                </a:solidFill>
              </a:rPr>
              <a:t>concat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3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425BD9F-6C4F-4995-876D-C6931C66303C}"/>
              </a:ext>
            </a:extLst>
          </p:cNvPr>
          <p:cNvSpPr txBox="1"/>
          <p:nvPr/>
        </p:nvSpPr>
        <p:spPr>
          <a:xfrm>
            <a:off x="4180170" y="38691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① 데이터 </a:t>
            </a:r>
            <a:r>
              <a:rPr lang="ko-KR" altLang="en-US" sz="2800" b="1" dirty="0" err="1"/>
              <a:t>크롤링</a:t>
            </a:r>
            <a:r>
              <a:rPr lang="ko-KR" altLang="en-US" sz="2800" b="1" dirty="0"/>
              <a:t> 및 </a:t>
            </a:r>
            <a:r>
              <a:rPr lang="ko-KR" altLang="en-US" sz="2800" b="1" dirty="0" err="1"/>
              <a:t>전처리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C7C456-8019-459F-8BE7-59E0CB0EE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0" t="8990" r="5630" b="8991"/>
          <a:stretch/>
        </p:blipFill>
        <p:spPr>
          <a:xfrm>
            <a:off x="488038" y="1141275"/>
            <a:ext cx="9517436" cy="5624831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1406844C-19CD-4CC7-93C1-A65DB9BDC4EA}"/>
              </a:ext>
            </a:extLst>
          </p:cNvPr>
          <p:cNvSpPr txBox="1"/>
          <p:nvPr/>
        </p:nvSpPr>
        <p:spPr>
          <a:xfrm>
            <a:off x="6303811" y="1334284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#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  <a:r>
              <a:rPr lang="en-US" altLang="ko-KR" b="1" dirty="0">
                <a:solidFill>
                  <a:srgbClr val="FFC000"/>
                </a:solidFill>
              </a:rPr>
              <a:t>2015-2019 </a:t>
            </a:r>
            <a:r>
              <a:rPr lang="ko-KR" altLang="en-US" b="1" dirty="0">
                <a:solidFill>
                  <a:srgbClr val="FFC000"/>
                </a:solidFill>
              </a:rPr>
              <a:t>연도별 타자 팀 </a:t>
            </a:r>
            <a:r>
              <a:rPr lang="en-US" altLang="ko-KR" b="1" dirty="0">
                <a:solidFill>
                  <a:srgbClr val="FFC000"/>
                </a:solidFill>
              </a:rPr>
              <a:t>df</a:t>
            </a:r>
            <a:r>
              <a:rPr lang="ko-KR" altLang="en-US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B9F2650-3139-4C0E-A411-41B562EF17AE}"/>
              </a:ext>
            </a:extLst>
          </p:cNvPr>
          <p:cNvSpPr txBox="1"/>
          <p:nvPr/>
        </p:nvSpPr>
        <p:spPr>
          <a:xfrm>
            <a:off x="2764088" y="1702149"/>
            <a:ext cx="32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연도별 타자 팀 </a:t>
            </a:r>
            <a:r>
              <a:rPr lang="en-US" altLang="ko-KR" sz="1200" b="1" dirty="0">
                <a:solidFill>
                  <a:srgbClr val="FFC000"/>
                </a:solidFill>
              </a:rPr>
              <a:t>txt → df  (2015 ~ 2019)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95C36ED-8049-44E8-89A7-C3CB90575C96}"/>
              </a:ext>
            </a:extLst>
          </p:cNvPr>
          <p:cNvSpPr txBox="1"/>
          <p:nvPr/>
        </p:nvSpPr>
        <p:spPr>
          <a:xfrm>
            <a:off x="4613434" y="6291975"/>
            <a:ext cx="353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연도별 타자 팀 </a:t>
            </a:r>
            <a:r>
              <a:rPr lang="en-US" altLang="ko-KR" sz="1200" b="1" dirty="0">
                <a:solidFill>
                  <a:srgbClr val="FFC000"/>
                </a:solidFill>
              </a:rPr>
              <a:t>df </a:t>
            </a:r>
            <a:r>
              <a:rPr lang="en-US" altLang="ko-KR" sz="1200" b="1" dirty="0" err="1">
                <a:solidFill>
                  <a:srgbClr val="FFC000"/>
                </a:solidFill>
              </a:rPr>
              <a:t>concat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3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8999D63-C593-436B-8DFC-7E5285352DD8}"/>
              </a:ext>
            </a:extLst>
          </p:cNvPr>
          <p:cNvSpPr txBox="1"/>
          <p:nvPr/>
        </p:nvSpPr>
        <p:spPr>
          <a:xfrm>
            <a:off x="4041917" y="374579"/>
            <a:ext cx="715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② 예측 모델 구현 </a:t>
            </a:r>
            <a:r>
              <a:rPr lang="en-US" altLang="ko-KR" sz="2400" b="1" dirty="0"/>
              <a:t>– </a:t>
            </a:r>
            <a:r>
              <a:rPr lang="en-US" altLang="ko-KR" sz="2400" b="1" dirty="0" err="1"/>
              <a:t>RandomForest</a:t>
            </a:r>
            <a:r>
              <a:rPr lang="en-US" altLang="ko-KR" sz="2400" b="1" dirty="0"/>
              <a:t> Regressor</a:t>
            </a:r>
            <a:endParaRPr lang="ko-KR" altLang="en-US" sz="240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429703-F2F8-4356-9242-3DC485A4A037}"/>
              </a:ext>
            </a:extLst>
          </p:cNvPr>
          <p:cNvGrpSpPr/>
          <p:nvPr/>
        </p:nvGrpSpPr>
        <p:grpSpPr>
          <a:xfrm>
            <a:off x="413894" y="1335936"/>
            <a:ext cx="10707679" cy="4892153"/>
            <a:chOff x="413682" y="1800733"/>
            <a:chExt cx="10707679" cy="48921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CD3B48-8C58-4748-BE0D-408835E24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0" t="11970" r="6215" b="11757"/>
            <a:stretch/>
          </p:blipFill>
          <p:spPr>
            <a:xfrm>
              <a:off x="413682" y="1800733"/>
              <a:ext cx="10707679" cy="489215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C20960-4753-49A2-B1A9-20F896B25ED1}"/>
                </a:ext>
              </a:extLst>
            </p:cNvPr>
            <p:cNvSpPr txBox="1"/>
            <p:nvPr/>
          </p:nvSpPr>
          <p:spPr>
            <a:xfrm>
              <a:off x="6565867" y="1911648"/>
              <a:ext cx="4468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C000"/>
                  </a:solidFill>
                </a:rPr>
                <a:t># </a:t>
              </a:r>
              <a:r>
                <a:rPr lang="ko-KR" altLang="en-US" b="1" dirty="0">
                  <a:solidFill>
                    <a:srgbClr val="FFC000"/>
                  </a:solidFill>
                </a:rPr>
                <a:t>한글 깨짐 방지 설정 </a:t>
              </a:r>
              <a:r>
                <a:rPr lang="en-US" altLang="ko-KR" b="1" dirty="0">
                  <a:solidFill>
                    <a:srgbClr val="FFC000"/>
                  </a:solidFill>
                </a:rPr>
                <a:t>&amp; Library Import</a:t>
              </a:r>
              <a:endParaRPr lang="ko-KR" altLang="en-US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282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8999D63-C593-436B-8DFC-7E5285352DD8}"/>
              </a:ext>
            </a:extLst>
          </p:cNvPr>
          <p:cNvSpPr txBox="1"/>
          <p:nvPr/>
        </p:nvSpPr>
        <p:spPr>
          <a:xfrm>
            <a:off x="4095365" y="386672"/>
            <a:ext cx="715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② 예측 모델 구현 </a:t>
            </a:r>
            <a:r>
              <a:rPr lang="en-US" altLang="ko-KR" sz="2400" b="1" dirty="0"/>
              <a:t>– </a:t>
            </a:r>
            <a:r>
              <a:rPr lang="en-US" altLang="ko-KR" sz="2400" b="1" dirty="0" err="1"/>
              <a:t>RandomForest</a:t>
            </a:r>
            <a:r>
              <a:rPr lang="en-US" altLang="ko-KR" sz="2400" b="1" dirty="0"/>
              <a:t> Regressor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6FC94D-C6F2-4B6C-BD11-3C55F9D84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2" t="7424" r="6316" b="36442"/>
          <a:stretch/>
        </p:blipFill>
        <p:spPr>
          <a:xfrm>
            <a:off x="426642" y="1135587"/>
            <a:ext cx="6593642" cy="38496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E4BD6A-E695-430C-8772-66ABBEC10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7" t="62603" r="6492" b="7375"/>
          <a:stretch/>
        </p:blipFill>
        <p:spPr>
          <a:xfrm>
            <a:off x="4648515" y="4493005"/>
            <a:ext cx="6593642" cy="205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A04E9-5901-4960-B19A-6C2BAF2A9E4A}"/>
              </a:ext>
            </a:extLst>
          </p:cNvPr>
          <p:cNvSpPr txBox="1"/>
          <p:nvPr/>
        </p:nvSpPr>
        <p:spPr>
          <a:xfrm>
            <a:off x="338793" y="1412965"/>
            <a:ext cx="430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en-US" altLang="ko-KR" sz="1200" b="1" dirty="0" err="1">
                <a:solidFill>
                  <a:srgbClr val="FFC000"/>
                </a:solidFill>
              </a:rPr>
              <a:t>xtest</a:t>
            </a:r>
            <a:r>
              <a:rPr lang="en-US" altLang="ko-KR" sz="1200" b="1" dirty="0">
                <a:solidFill>
                  <a:srgbClr val="FFC000"/>
                </a:solidFill>
              </a:rPr>
              <a:t> data </a:t>
            </a:r>
            <a:r>
              <a:rPr lang="ko-KR" altLang="en-US" sz="1200" b="1" dirty="0">
                <a:solidFill>
                  <a:srgbClr val="FFC000"/>
                </a:solidFill>
              </a:rPr>
              <a:t>불러오기 및 </a:t>
            </a:r>
            <a:r>
              <a:rPr lang="ko-KR" altLang="en-US" sz="1200" b="1" dirty="0" err="1">
                <a:solidFill>
                  <a:srgbClr val="FFC000"/>
                </a:solidFill>
              </a:rPr>
              <a:t>전처리</a:t>
            </a:r>
            <a:r>
              <a:rPr lang="ko-KR" altLang="en-US" sz="1200" b="1" dirty="0">
                <a:solidFill>
                  <a:srgbClr val="FFC000"/>
                </a:solidFill>
              </a:rPr>
              <a:t> </a:t>
            </a:r>
            <a:r>
              <a:rPr lang="en-US" altLang="ko-KR" sz="1200" b="1" dirty="0">
                <a:solidFill>
                  <a:srgbClr val="FFC000"/>
                </a:solidFill>
              </a:rPr>
              <a:t>– 2020 5/30</a:t>
            </a:r>
            <a:r>
              <a:rPr lang="ko-KR" altLang="en-US" sz="1200" b="1" dirty="0">
                <a:solidFill>
                  <a:srgbClr val="FFC000"/>
                </a:solidFill>
              </a:rPr>
              <a:t>까지의 기록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FEFF174-7FC9-4F4C-824C-AA5651D359E9}"/>
              </a:ext>
            </a:extLst>
          </p:cNvPr>
          <p:cNvSpPr txBox="1"/>
          <p:nvPr/>
        </p:nvSpPr>
        <p:spPr>
          <a:xfrm>
            <a:off x="4180170" y="3621628"/>
            <a:ext cx="2890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# 2020</a:t>
            </a:r>
            <a:r>
              <a:rPr lang="ko-KR" altLang="en-US" sz="1200" b="1" dirty="0">
                <a:solidFill>
                  <a:srgbClr val="FFC000"/>
                </a:solidFill>
              </a:rPr>
              <a:t>시즌 기록이 있는 선수들로 한정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D803B58-CCE2-4850-9193-834582F6912B}"/>
              </a:ext>
            </a:extLst>
          </p:cNvPr>
          <p:cNvSpPr txBox="1"/>
          <p:nvPr/>
        </p:nvSpPr>
        <p:spPr>
          <a:xfrm>
            <a:off x="5280552" y="5245480"/>
            <a:ext cx="1630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en-US" altLang="ko-KR" sz="1200" b="1" dirty="0" err="1">
                <a:solidFill>
                  <a:srgbClr val="FFC000"/>
                </a:solidFill>
              </a:rPr>
              <a:t>xtrain</a:t>
            </a:r>
            <a:r>
              <a:rPr lang="en-US" altLang="ko-KR" sz="1200" b="1" dirty="0">
                <a:solidFill>
                  <a:srgbClr val="FFC000"/>
                </a:solidFill>
              </a:rPr>
              <a:t>,</a:t>
            </a:r>
            <a:r>
              <a:rPr lang="ko-KR" altLang="en-US" sz="1200" b="1" dirty="0">
                <a:solidFill>
                  <a:srgbClr val="FFC000"/>
                </a:solidFill>
              </a:rPr>
              <a:t> </a:t>
            </a:r>
            <a:r>
              <a:rPr lang="en-US" altLang="ko-KR" sz="1200" b="1" dirty="0" err="1">
                <a:solidFill>
                  <a:srgbClr val="FFC000"/>
                </a:solidFill>
              </a:rPr>
              <a:t>ytrain</a:t>
            </a:r>
            <a:r>
              <a:rPr lang="ko-KR" altLang="en-US" sz="1200" b="1" dirty="0">
                <a:solidFill>
                  <a:srgbClr val="FFC000"/>
                </a:solidFill>
              </a:rPr>
              <a:t> 생성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1D8ED3D-56FD-4625-9F8B-2C0F0FAAE080}"/>
              </a:ext>
            </a:extLst>
          </p:cNvPr>
          <p:cNvSpPr txBox="1"/>
          <p:nvPr/>
        </p:nvSpPr>
        <p:spPr>
          <a:xfrm>
            <a:off x="8294830" y="4886208"/>
            <a:ext cx="30139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</a:rPr>
              <a:t># (5,18) / (4,18) / (3,18)  / (2,18) / (1,18) </a:t>
            </a:r>
            <a:r>
              <a:rPr lang="ko-KR" altLang="en-US" sz="1000" dirty="0">
                <a:solidFill>
                  <a:schemeClr val="accent2"/>
                </a:solidFill>
              </a:rPr>
              <a:t>가능</a:t>
            </a:r>
            <a:endParaRPr lang="en-US" altLang="ko-KR" sz="1000" dirty="0">
              <a:solidFill>
                <a:schemeClr val="accent2"/>
              </a:solidFill>
            </a:endParaRPr>
          </a:p>
          <a:p>
            <a:r>
              <a:rPr lang="en-US" altLang="ko-KR" sz="1000" dirty="0">
                <a:solidFill>
                  <a:schemeClr val="accent2"/>
                </a:solidFill>
              </a:rPr>
              <a:t># </a:t>
            </a:r>
            <a:r>
              <a:rPr lang="ko-KR" altLang="en-US" sz="1000" dirty="0" err="1">
                <a:solidFill>
                  <a:schemeClr val="accent2"/>
                </a:solidFill>
              </a:rPr>
              <a:t>선수별</a:t>
            </a:r>
            <a:r>
              <a:rPr lang="ko-KR" altLang="en-US" sz="1000" dirty="0">
                <a:solidFill>
                  <a:schemeClr val="accent2"/>
                </a:solidFill>
              </a:rPr>
              <a:t> 정규시즌 기록 존재 여부가 다르기 때문</a:t>
            </a:r>
            <a:endParaRPr lang="en-US" altLang="ko-KR" sz="1000" dirty="0">
              <a:solidFill>
                <a:schemeClr val="accent2"/>
              </a:solidFill>
            </a:endParaRPr>
          </a:p>
          <a:p>
            <a:r>
              <a:rPr lang="en-US" altLang="ko-KR" sz="1000" dirty="0">
                <a:solidFill>
                  <a:schemeClr val="accent2"/>
                </a:solidFill>
              </a:rPr>
              <a:t>ex) KT </a:t>
            </a:r>
            <a:r>
              <a:rPr lang="ko-KR" altLang="en-US" sz="1000" dirty="0">
                <a:solidFill>
                  <a:schemeClr val="accent2"/>
                </a:solidFill>
              </a:rPr>
              <a:t>김민 </a:t>
            </a:r>
            <a:r>
              <a:rPr lang="en-US" altLang="ko-KR" sz="1000" dirty="0">
                <a:solidFill>
                  <a:schemeClr val="accent2"/>
                </a:solidFill>
              </a:rPr>
              <a:t>– 2018</a:t>
            </a:r>
            <a:r>
              <a:rPr lang="ko-KR" altLang="en-US" sz="1000" dirty="0">
                <a:solidFill>
                  <a:schemeClr val="accent2"/>
                </a:solidFill>
              </a:rPr>
              <a:t>년 데뷔했기 때문에 </a:t>
            </a:r>
            <a:r>
              <a:rPr lang="en-US" altLang="ko-KR" sz="1000" dirty="0">
                <a:solidFill>
                  <a:schemeClr val="accent2"/>
                </a:solidFill>
              </a:rPr>
              <a:t>(2,18)</a:t>
            </a:r>
            <a:endParaRPr lang="ko-KR" altLang="en-US" sz="1000" dirty="0">
              <a:solidFill>
                <a:schemeClr val="accent2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86EE7719-E285-456D-9F8A-E7416BBD0F0A}"/>
              </a:ext>
            </a:extLst>
          </p:cNvPr>
          <p:cNvSpPr/>
          <p:nvPr/>
        </p:nvSpPr>
        <p:spPr>
          <a:xfrm>
            <a:off x="9306474" y="5483415"/>
            <a:ext cx="629115" cy="1788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7448BD4-559C-4593-8A0F-7E0745F48566}"/>
              </a:ext>
            </a:extLst>
          </p:cNvPr>
          <p:cNvSpPr/>
          <p:nvPr/>
        </p:nvSpPr>
        <p:spPr>
          <a:xfrm>
            <a:off x="8162308" y="5951369"/>
            <a:ext cx="700425" cy="17676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6339B57-F883-45FC-A4BF-06304A66ED19}"/>
              </a:ext>
            </a:extLst>
          </p:cNvPr>
          <p:cNvSpPr/>
          <p:nvPr/>
        </p:nvSpPr>
        <p:spPr>
          <a:xfrm>
            <a:off x="10508994" y="6215299"/>
            <a:ext cx="700425" cy="17676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616FDAE-E498-4AD3-9A44-D853B73878EC}"/>
              </a:ext>
            </a:extLst>
          </p:cNvPr>
          <p:cNvSpPr txBox="1"/>
          <p:nvPr/>
        </p:nvSpPr>
        <p:spPr>
          <a:xfrm>
            <a:off x="8955486" y="6348772"/>
            <a:ext cx="24080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FF00"/>
                </a:solidFill>
              </a:rPr>
              <a:t># (5,1) / (4,1) / (3,1) / (2,1) / (1,1) </a:t>
            </a:r>
            <a:r>
              <a:rPr lang="ko-KR" altLang="en-US" sz="1000" dirty="0">
                <a:solidFill>
                  <a:srgbClr val="FFFF00"/>
                </a:solidFill>
              </a:rPr>
              <a:t>가능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179712C-E097-4C95-A735-B986E445EC07}"/>
              </a:ext>
            </a:extLst>
          </p:cNvPr>
          <p:cNvSpPr txBox="1"/>
          <p:nvPr/>
        </p:nvSpPr>
        <p:spPr>
          <a:xfrm>
            <a:off x="7297095" y="1747872"/>
            <a:ext cx="373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투수</a:t>
            </a:r>
            <a:r>
              <a:rPr lang="en-US" altLang="ko-KR" sz="2400" b="1" dirty="0">
                <a:solidFill>
                  <a:schemeClr val="accent2"/>
                </a:solidFill>
              </a:rPr>
              <a:t>(/</a:t>
            </a:r>
            <a:r>
              <a:rPr lang="ko-KR" altLang="en-US" sz="2400" b="1" dirty="0">
                <a:solidFill>
                  <a:schemeClr val="accent2"/>
                </a:solidFill>
              </a:rPr>
              <a:t>타자</a:t>
            </a:r>
            <a:r>
              <a:rPr lang="en-US" altLang="ko-KR" sz="2400" b="1" dirty="0">
                <a:solidFill>
                  <a:schemeClr val="accent2"/>
                </a:solidFill>
              </a:rPr>
              <a:t>)</a:t>
            </a:r>
            <a:r>
              <a:rPr lang="ko-KR" altLang="en-US" sz="2400" b="1" dirty="0">
                <a:solidFill>
                  <a:schemeClr val="accent2"/>
                </a:solidFill>
              </a:rPr>
              <a:t> 기록 예측</a:t>
            </a:r>
            <a:endParaRPr lang="en-US" altLang="ko-KR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5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9E7E538-29AF-4F23-A855-2070B12EDBAB}"/>
              </a:ext>
            </a:extLst>
          </p:cNvPr>
          <p:cNvSpPr txBox="1"/>
          <p:nvPr/>
        </p:nvSpPr>
        <p:spPr>
          <a:xfrm>
            <a:off x="4092014" y="399526"/>
            <a:ext cx="715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② 예측 모델 구현 </a:t>
            </a:r>
            <a:r>
              <a:rPr lang="en-US" altLang="ko-KR" sz="2400" b="1" dirty="0"/>
              <a:t>– </a:t>
            </a:r>
            <a:r>
              <a:rPr lang="en-US" altLang="ko-KR" sz="2400" b="1" dirty="0" err="1"/>
              <a:t>RandomForest</a:t>
            </a:r>
            <a:r>
              <a:rPr lang="en-US" altLang="ko-KR" sz="2400" b="1" dirty="0"/>
              <a:t> Regressor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D8DD9D-B9EF-4578-9BA3-9B24F38DF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7" t="9857" r="5872" b="8992"/>
          <a:stretch/>
        </p:blipFill>
        <p:spPr>
          <a:xfrm>
            <a:off x="488038" y="1127629"/>
            <a:ext cx="9244479" cy="5565257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35A7D5E7-EAC5-4237-8D4F-021E907CD356}"/>
              </a:ext>
            </a:extLst>
          </p:cNvPr>
          <p:cNvSpPr txBox="1"/>
          <p:nvPr/>
        </p:nvSpPr>
        <p:spPr>
          <a:xfrm>
            <a:off x="1340285" y="1595238"/>
            <a:ext cx="2949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en-US" altLang="ko-KR" sz="1200" b="1" dirty="0" err="1">
                <a:solidFill>
                  <a:srgbClr val="FFC000"/>
                </a:solidFill>
              </a:rPr>
              <a:t>randomforest</a:t>
            </a:r>
            <a:r>
              <a:rPr lang="en-US" altLang="ko-KR" sz="1200" b="1" dirty="0">
                <a:solidFill>
                  <a:srgbClr val="FFC000"/>
                </a:solidFill>
              </a:rPr>
              <a:t> regressor model </a:t>
            </a:r>
            <a:r>
              <a:rPr lang="ko-KR" altLang="en-US" sz="1200" b="1" dirty="0">
                <a:solidFill>
                  <a:srgbClr val="FFC000"/>
                </a:solidFill>
              </a:rPr>
              <a:t>학습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51C2FA4-93DD-44FD-85BC-FED89B4FFF96}"/>
              </a:ext>
            </a:extLst>
          </p:cNvPr>
          <p:cNvSpPr txBox="1"/>
          <p:nvPr/>
        </p:nvSpPr>
        <p:spPr>
          <a:xfrm>
            <a:off x="1292872" y="2458569"/>
            <a:ext cx="1108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en-US" altLang="ko-KR" sz="1200" b="1" dirty="0" err="1">
                <a:solidFill>
                  <a:srgbClr val="FFC000"/>
                </a:solidFill>
              </a:rPr>
              <a:t>xtest</a:t>
            </a:r>
            <a:r>
              <a:rPr lang="en-US" altLang="ko-KR" sz="1200" b="1" dirty="0">
                <a:solidFill>
                  <a:srgbClr val="FFC000"/>
                </a:solidFill>
              </a:rPr>
              <a:t> </a:t>
            </a:r>
            <a:r>
              <a:rPr lang="ko-KR" altLang="en-US" sz="1200" b="1" dirty="0">
                <a:solidFill>
                  <a:srgbClr val="FFC000"/>
                </a:solidFill>
              </a:rPr>
              <a:t>생성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D83857-50CF-41A9-A775-A389B37624DD}"/>
              </a:ext>
            </a:extLst>
          </p:cNvPr>
          <p:cNvSpPr txBox="1"/>
          <p:nvPr/>
        </p:nvSpPr>
        <p:spPr>
          <a:xfrm>
            <a:off x="1292872" y="3729078"/>
            <a:ext cx="1232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model </a:t>
            </a:r>
            <a:r>
              <a:rPr lang="ko-KR" altLang="en-US" sz="1200" b="1" dirty="0">
                <a:solidFill>
                  <a:srgbClr val="FFC000"/>
                </a:solidFill>
              </a:rPr>
              <a:t>예측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4DA871E-8109-4311-9925-450561748421}"/>
              </a:ext>
            </a:extLst>
          </p:cNvPr>
          <p:cNvSpPr txBox="1"/>
          <p:nvPr/>
        </p:nvSpPr>
        <p:spPr>
          <a:xfrm>
            <a:off x="1335358" y="4922571"/>
            <a:ext cx="3123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 err="1">
                <a:solidFill>
                  <a:srgbClr val="FFC000"/>
                </a:solidFill>
              </a:rPr>
              <a:t>예측값과</a:t>
            </a:r>
            <a:r>
              <a:rPr lang="ko-KR" altLang="en-US" sz="1200" b="1" dirty="0">
                <a:solidFill>
                  <a:srgbClr val="FFC000"/>
                </a:solidFill>
              </a:rPr>
              <a:t> </a:t>
            </a:r>
            <a:r>
              <a:rPr lang="en-US" altLang="ko-KR" sz="1200" b="1" dirty="0" err="1">
                <a:solidFill>
                  <a:srgbClr val="FFC000"/>
                </a:solidFill>
              </a:rPr>
              <a:t>concat</a:t>
            </a:r>
            <a:r>
              <a:rPr lang="ko-KR" altLang="en-US" sz="1200" b="1" dirty="0">
                <a:solidFill>
                  <a:srgbClr val="FFC000"/>
                </a:solidFill>
              </a:rPr>
              <a:t>할 기존 </a:t>
            </a:r>
            <a:r>
              <a:rPr lang="en-US" altLang="ko-KR" sz="1200" b="1" dirty="0">
                <a:solidFill>
                  <a:srgbClr val="FFC000"/>
                </a:solidFill>
              </a:rPr>
              <a:t>record df </a:t>
            </a:r>
            <a:r>
              <a:rPr lang="ko-KR" altLang="en-US" sz="1200" b="1" dirty="0">
                <a:solidFill>
                  <a:srgbClr val="FFC000"/>
                </a:solidFill>
              </a:rPr>
              <a:t>생성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AB9A55E-B08A-4753-94D3-E8FF2733725D}"/>
              </a:ext>
            </a:extLst>
          </p:cNvPr>
          <p:cNvSpPr txBox="1"/>
          <p:nvPr/>
        </p:nvSpPr>
        <p:spPr>
          <a:xfrm>
            <a:off x="1292872" y="5778592"/>
            <a:ext cx="4371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 err="1">
                <a:solidFill>
                  <a:srgbClr val="FFC000"/>
                </a:solidFill>
              </a:rPr>
              <a:t>팀명</a:t>
            </a:r>
            <a:r>
              <a:rPr lang="ko-KR" altLang="en-US" sz="1200" b="1" dirty="0">
                <a:solidFill>
                  <a:srgbClr val="FFC000"/>
                </a:solidFill>
              </a:rPr>
              <a:t> 추출  </a:t>
            </a:r>
            <a:r>
              <a:rPr lang="en-US" altLang="ko-KR" sz="1200" b="1" dirty="0" err="1">
                <a:solidFill>
                  <a:srgbClr val="FFC000"/>
                </a:solidFill>
              </a:rPr>
              <a:t>cf</a:t>
            </a:r>
            <a:r>
              <a:rPr lang="en-US" altLang="ko-KR" sz="1200" b="1" dirty="0">
                <a:solidFill>
                  <a:srgbClr val="FFC000"/>
                </a:solidFill>
              </a:rPr>
              <a:t>) </a:t>
            </a:r>
            <a:r>
              <a:rPr lang="ko-KR" altLang="en-US" sz="1200" b="1" dirty="0">
                <a:solidFill>
                  <a:srgbClr val="FFC000"/>
                </a:solidFill>
              </a:rPr>
              <a:t>팀이 </a:t>
            </a:r>
            <a:r>
              <a:rPr lang="en-US" altLang="ko-KR" sz="1200" b="1" dirty="0">
                <a:solidFill>
                  <a:srgbClr val="FFC000"/>
                </a:solidFill>
              </a:rPr>
              <a:t>2</a:t>
            </a:r>
            <a:r>
              <a:rPr lang="ko-KR" altLang="en-US" sz="1200" b="1" dirty="0">
                <a:solidFill>
                  <a:srgbClr val="FFC000"/>
                </a:solidFill>
              </a:rPr>
              <a:t>개 이상일 경우</a:t>
            </a:r>
            <a:r>
              <a:rPr lang="en-US" altLang="ko-KR" sz="1200" b="1" dirty="0">
                <a:solidFill>
                  <a:srgbClr val="FFC000"/>
                </a:solidFill>
              </a:rPr>
              <a:t>, </a:t>
            </a:r>
            <a:r>
              <a:rPr lang="ko-KR" altLang="en-US" sz="1200" b="1" dirty="0">
                <a:solidFill>
                  <a:srgbClr val="FFC000"/>
                </a:solidFill>
              </a:rPr>
              <a:t>최근 소속 </a:t>
            </a:r>
            <a:r>
              <a:rPr lang="ko-KR" altLang="en-US" sz="1200" b="1" dirty="0" err="1">
                <a:solidFill>
                  <a:srgbClr val="FFC000"/>
                </a:solidFill>
              </a:rPr>
              <a:t>팀명</a:t>
            </a:r>
            <a:r>
              <a:rPr lang="ko-KR" altLang="en-US" sz="1200" b="1" dirty="0">
                <a:solidFill>
                  <a:srgbClr val="FFC000"/>
                </a:solidFill>
              </a:rPr>
              <a:t> 추출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7E436EA-3052-4969-AC4E-0B4C4688C1AB}"/>
              </a:ext>
            </a:extLst>
          </p:cNvPr>
          <p:cNvSpPr txBox="1"/>
          <p:nvPr/>
        </p:nvSpPr>
        <p:spPr>
          <a:xfrm>
            <a:off x="4857887" y="6219272"/>
            <a:ext cx="279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</a:rPr>
              <a:t>ex) </a:t>
            </a:r>
            <a:r>
              <a:rPr lang="ko-KR" altLang="en-US" sz="1000" dirty="0">
                <a:solidFill>
                  <a:schemeClr val="accent2"/>
                </a:solidFill>
              </a:rPr>
              <a:t>삼성</a:t>
            </a:r>
            <a:r>
              <a:rPr lang="en-US" altLang="ko-KR" sz="1000" dirty="0">
                <a:solidFill>
                  <a:schemeClr val="accent2"/>
                </a:solidFill>
              </a:rPr>
              <a:t> </a:t>
            </a:r>
            <a:r>
              <a:rPr lang="ko-KR" altLang="en-US" sz="1000" dirty="0">
                <a:solidFill>
                  <a:schemeClr val="accent2"/>
                </a:solidFill>
              </a:rPr>
              <a:t>우규민    </a:t>
            </a:r>
            <a:r>
              <a:rPr lang="en-US" altLang="ko-KR" sz="1000" dirty="0">
                <a:solidFill>
                  <a:schemeClr val="accent2"/>
                </a:solidFill>
              </a:rPr>
              <a:t>LG(~2016) -&gt; </a:t>
            </a:r>
            <a:r>
              <a:rPr lang="ko-KR" altLang="en-US" sz="1000" dirty="0">
                <a:solidFill>
                  <a:schemeClr val="accent2"/>
                </a:solidFill>
              </a:rPr>
              <a:t>삼성</a:t>
            </a:r>
            <a:r>
              <a:rPr lang="en-US" altLang="ko-KR" sz="1000" dirty="0">
                <a:solidFill>
                  <a:schemeClr val="accent2"/>
                </a:solidFill>
              </a:rPr>
              <a:t>(2017~)</a:t>
            </a:r>
          </a:p>
          <a:p>
            <a:r>
              <a:rPr lang="en-US" altLang="ko-KR" sz="1000" dirty="0">
                <a:solidFill>
                  <a:schemeClr val="accent2"/>
                </a:solidFill>
              </a:rPr>
              <a:t>     =&gt; </a:t>
            </a:r>
            <a:r>
              <a:rPr lang="ko-KR" altLang="en-US" sz="1000" dirty="0">
                <a:solidFill>
                  <a:schemeClr val="accent2"/>
                </a:solidFill>
              </a:rPr>
              <a:t>현재 소속팀인 </a:t>
            </a:r>
            <a:r>
              <a:rPr lang="en-US" altLang="ko-KR" sz="1000" dirty="0">
                <a:solidFill>
                  <a:schemeClr val="accent2"/>
                </a:solidFill>
              </a:rPr>
              <a:t>＂</a:t>
            </a:r>
            <a:r>
              <a:rPr lang="ko-KR" altLang="en-US" sz="1000" dirty="0">
                <a:solidFill>
                  <a:schemeClr val="accent2"/>
                </a:solidFill>
              </a:rPr>
              <a:t>삼성</a:t>
            </a:r>
            <a:r>
              <a:rPr lang="en-US" altLang="ko-KR" sz="1000" dirty="0">
                <a:solidFill>
                  <a:schemeClr val="accent2"/>
                </a:solidFill>
              </a:rPr>
              <a:t>” </a:t>
            </a:r>
            <a:r>
              <a:rPr lang="ko-KR" altLang="en-US" sz="1000" dirty="0">
                <a:solidFill>
                  <a:schemeClr val="accent2"/>
                </a:solidFill>
              </a:rPr>
              <a:t>추출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9AFA3E8-6784-4762-B6EB-D4EBE0018F14}"/>
              </a:ext>
            </a:extLst>
          </p:cNvPr>
          <p:cNvSpPr/>
          <p:nvPr/>
        </p:nvSpPr>
        <p:spPr>
          <a:xfrm>
            <a:off x="5110277" y="3351880"/>
            <a:ext cx="985723" cy="202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86BED51-D9FC-4E3E-9F52-1AA41084CA18}"/>
              </a:ext>
            </a:extLst>
          </p:cNvPr>
          <p:cNvSpPr/>
          <p:nvPr/>
        </p:nvSpPr>
        <p:spPr>
          <a:xfrm>
            <a:off x="4124554" y="4369386"/>
            <a:ext cx="985723" cy="202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66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84F4BC3-3A5D-42F2-AB87-BFAC74FB72A1}"/>
              </a:ext>
            </a:extLst>
          </p:cNvPr>
          <p:cNvSpPr txBox="1"/>
          <p:nvPr/>
        </p:nvSpPr>
        <p:spPr>
          <a:xfrm>
            <a:off x="4096994" y="386912"/>
            <a:ext cx="715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② 예측 모델 구현 </a:t>
            </a:r>
            <a:r>
              <a:rPr lang="en-US" altLang="ko-KR" sz="2400" b="1" dirty="0"/>
              <a:t>– </a:t>
            </a:r>
            <a:r>
              <a:rPr lang="en-US" altLang="ko-KR" sz="2400" b="1" dirty="0" err="1"/>
              <a:t>RandomForest</a:t>
            </a:r>
            <a:r>
              <a:rPr lang="en-US" altLang="ko-KR" sz="2400" b="1" dirty="0"/>
              <a:t> Regressor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6D680E-F909-4AA0-AF57-2A0842640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4" t="11694" r="5693" b="12007"/>
          <a:stretch/>
        </p:blipFill>
        <p:spPr>
          <a:xfrm>
            <a:off x="418130" y="1392533"/>
            <a:ext cx="10779350" cy="4503971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0814AF71-4889-4238-9770-78C0F98D0C29}"/>
              </a:ext>
            </a:extLst>
          </p:cNvPr>
          <p:cNvSpPr txBox="1"/>
          <p:nvPr/>
        </p:nvSpPr>
        <p:spPr>
          <a:xfrm>
            <a:off x="1249108" y="4906944"/>
            <a:ext cx="159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예측</a:t>
            </a:r>
            <a:r>
              <a:rPr lang="en-US" altLang="ko-KR" sz="1200" b="1" dirty="0">
                <a:solidFill>
                  <a:srgbClr val="FFC000"/>
                </a:solidFill>
              </a:rPr>
              <a:t>graph</a:t>
            </a:r>
            <a:r>
              <a:rPr lang="ko-KR" altLang="en-US" sz="1200" b="1" dirty="0">
                <a:solidFill>
                  <a:srgbClr val="FFC000"/>
                </a:solidFill>
              </a:rPr>
              <a:t> 저장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B9AD103-4C28-46C3-8D77-2BAEF7803C80}"/>
              </a:ext>
            </a:extLst>
          </p:cNvPr>
          <p:cNvSpPr txBox="1"/>
          <p:nvPr/>
        </p:nvSpPr>
        <p:spPr>
          <a:xfrm>
            <a:off x="1385401" y="1797667"/>
            <a:ext cx="132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 err="1">
                <a:solidFill>
                  <a:srgbClr val="FFC000"/>
                </a:solidFill>
              </a:rPr>
              <a:t>예측값</a:t>
            </a:r>
            <a:r>
              <a:rPr lang="ko-KR" altLang="en-US" sz="1200" b="1" dirty="0">
                <a:solidFill>
                  <a:srgbClr val="FFC000"/>
                </a:solidFill>
              </a:rPr>
              <a:t> 시각화</a:t>
            </a:r>
          </a:p>
        </p:txBody>
      </p:sp>
    </p:spTree>
    <p:extLst>
      <p:ext uri="{BB962C8B-B14F-4D97-AF65-F5344CB8AC3E}">
        <p14:creationId xmlns:p14="http://schemas.microsoft.com/office/powerpoint/2010/main" val="3998374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84F4BC3-3A5D-42F2-AB87-BFAC74FB72A1}"/>
              </a:ext>
            </a:extLst>
          </p:cNvPr>
          <p:cNvSpPr txBox="1"/>
          <p:nvPr/>
        </p:nvSpPr>
        <p:spPr>
          <a:xfrm>
            <a:off x="4040841" y="398561"/>
            <a:ext cx="715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② 예측 모델 구현 </a:t>
            </a:r>
            <a:r>
              <a:rPr lang="en-US" altLang="ko-KR" sz="2400" b="1" dirty="0"/>
              <a:t>– </a:t>
            </a:r>
            <a:r>
              <a:rPr lang="en-US" altLang="ko-KR" sz="2400" b="1" dirty="0" err="1"/>
              <a:t>RandomForest</a:t>
            </a:r>
            <a:r>
              <a:rPr lang="en-US" altLang="ko-KR" sz="2400" b="1" dirty="0"/>
              <a:t> Regressor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5B4F2-905C-4E24-83A1-59A083DC4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9" t="9613" r="6529" b="9199"/>
          <a:stretch/>
        </p:blipFill>
        <p:spPr>
          <a:xfrm>
            <a:off x="403163" y="1233602"/>
            <a:ext cx="8591389" cy="556775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D0422ED-B68F-49A4-96C8-FF54B85694E6}"/>
              </a:ext>
            </a:extLst>
          </p:cNvPr>
          <p:cNvSpPr txBox="1"/>
          <p:nvPr/>
        </p:nvSpPr>
        <p:spPr>
          <a:xfrm>
            <a:off x="389136" y="1533480"/>
            <a:ext cx="430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en-US" altLang="ko-KR" sz="1200" b="1" dirty="0" err="1">
                <a:solidFill>
                  <a:srgbClr val="FFC000"/>
                </a:solidFill>
              </a:rPr>
              <a:t>xtest</a:t>
            </a:r>
            <a:r>
              <a:rPr lang="en-US" altLang="ko-KR" sz="1200" b="1" dirty="0">
                <a:solidFill>
                  <a:srgbClr val="FFC000"/>
                </a:solidFill>
              </a:rPr>
              <a:t> data </a:t>
            </a:r>
            <a:r>
              <a:rPr lang="ko-KR" altLang="en-US" sz="1200" b="1" dirty="0">
                <a:solidFill>
                  <a:srgbClr val="FFC000"/>
                </a:solidFill>
              </a:rPr>
              <a:t>불러오기 및 </a:t>
            </a:r>
            <a:r>
              <a:rPr lang="ko-KR" altLang="en-US" sz="1200" b="1" dirty="0" err="1">
                <a:solidFill>
                  <a:srgbClr val="FFC000"/>
                </a:solidFill>
              </a:rPr>
              <a:t>전처리</a:t>
            </a:r>
            <a:r>
              <a:rPr lang="ko-KR" altLang="en-US" sz="1200" b="1" dirty="0">
                <a:solidFill>
                  <a:srgbClr val="FFC000"/>
                </a:solidFill>
              </a:rPr>
              <a:t> </a:t>
            </a:r>
            <a:r>
              <a:rPr lang="en-US" altLang="ko-KR" sz="1200" b="1" dirty="0">
                <a:solidFill>
                  <a:srgbClr val="FFC000"/>
                </a:solidFill>
              </a:rPr>
              <a:t>– 2020 5/30</a:t>
            </a:r>
            <a:r>
              <a:rPr lang="ko-KR" altLang="en-US" sz="1200" b="1" dirty="0">
                <a:solidFill>
                  <a:srgbClr val="FFC000"/>
                </a:solidFill>
              </a:rPr>
              <a:t>까지의 기록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85EEF-C05F-4F8B-92F3-858167DC0EE2}"/>
              </a:ext>
            </a:extLst>
          </p:cNvPr>
          <p:cNvSpPr txBox="1"/>
          <p:nvPr/>
        </p:nvSpPr>
        <p:spPr>
          <a:xfrm>
            <a:off x="1230534" y="5307648"/>
            <a:ext cx="1630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en-US" altLang="ko-KR" sz="1200" b="1" dirty="0" err="1">
                <a:solidFill>
                  <a:srgbClr val="FFC000"/>
                </a:solidFill>
              </a:rPr>
              <a:t>xtrain</a:t>
            </a:r>
            <a:r>
              <a:rPr lang="en-US" altLang="ko-KR" sz="1200" b="1" dirty="0">
                <a:solidFill>
                  <a:srgbClr val="FFC000"/>
                </a:solidFill>
              </a:rPr>
              <a:t>,</a:t>
            </a:r>
            <a:r>
              <a:rPr lang="ko-KR" altLang="en-US" sz="1200" b="1" dirty="0">
                <a:solidFill>
                  <a:srgbClr val="FFC000"/>
                </a:solidFill>
              </a:rPr>
              <a:t> </a:t>
            </a:r>
            <a:r>
              <a:rPr lang="en-US" altLang="ko-KR" sz="1200" b="1" dirty="0" err="1">
                <a:solidFill>
                  <a:srgbClr val="FFC000"/>
                </a:solidFill>
              </a:rPr>
              <a:t>ytrain</a:t>
            </a:r>
            <a:r>
              <a:rPr lang="ko-KR" altLang="en-US" sz="1200" b="1" dirty="0">
                <a:solidFill>
                  <a:srgbClr val="FFC000"/>
                </a:solidFill>
              </a:rPr>
              <a:t> 생성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4BF76FD-D3CA-43DE-8AA4-B4E979DAA0CA}"/>
              </a:ext>
            </a:extLst>
          </p:cNvPr>
          <p:cNvSpPr/>
          <p:nvPr/>
        </p:nvSpPr>
        <p:spPr>
          <a:xfrm>
            <a:off x="5661764" y="5921253"/>
            <a:ext cx="789139" cy="2439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EC9424F6-33FC-4510-8424-4B0DF6585C23}"/>
              </a:ext>
            </a:extLst>
          </p:cNvPr>
          <p:cNvSpPr/>
          <p:nvPr/>
        </p:nvSpPr>
        <p:spPr>
          <a:xfrm>
            <a:off x="8012424" y="6362557"/>
            <a:ext cx="789139" cy="2439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495A2BA-E465-4F98-B474-80CFEF6CFA9B}"/>
              </a:ext>
            </a:extLst>
          </p:cNvPr>
          <p:cNvSpPr txBox="1"/>
          <p:nvPr/>
        </p:nvSpPr>
        <p:spPr>
          <a:xfrm>
            <a:off x="9179487" y="1671979"/>
            <a:ext cx="1974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투수 팀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(/</a:t>
            </a:r>
            <a:r>
              <a:rPr lang="ko-KR" altLang="en-US" sz="2400" b="1" dirty="0">
                <a:solidFill>
                  <a:schemeClr val="accent2"/>
                </a:solidFill>
              </a:rPr>
              <a:t>타자 팀</a:t>
            </a:r>
            <a:r>
              <a:rPr lang="en-US" altLang="ko-KR" sz="2400" b="1" dirty="0">
                <a:solidFill>
                  <a:schemeClr val="accent2"/>
                </a:solidFill>
              </a:rPr>
              <a:t>)</a:t>
            </a:r>
            <a:r>
              <a:rPr lang="ko-KR" altLang="en-US" sz="2400" b="1" dirty="0">
                <a:solidFill>
                  <a:schemeClr val="accent2"/>
                </a:solidFill>
              </a:rPr>
              <a:t> 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ko-KR" altLang="en-US" sz="2400" b="1" dirty="0">
                <a:solidFill>
                  <a:schemeClr val="accent2"/>
                </a:solidFill>
              </a:rPr>
              <a:t>기록 예측</a:t>
            </a:r>
            <a:endParaRPr lang="en-US" altLang="ko-KR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7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6"/>
          <p:cNvSpPr>
            <a:spLocks/>
          </p:cNvSpPr>
          <p:nvPr/>
        </p:nvSpPr>
        <p:spPr bwMode="auto">
          <a:xfrm>
            <a:off x="8180541" y="608839"/>
            <a:ext cx="726695" cy="253897"/>
          </a:xfrm>
          <a:custGeom>
            <a:avLst/>
            <a:gdLst>
              <a:gd name="T0" fmla="*/ 2928 w 2928"/>
              <a:gd name="T1" fmla="*/ 1023 h 1023"/>
              <a:gd name="T2" fmla="*/ 2928 w 2928"/>
              <a:gd name="T3" fmla="*/ 1019 h 1023"/>
              <a:gd name="T4" fmla="*/ 2928 w 2928"/>
              <a:gd name="T5" fmla="*/ 1017 h 1023"/>
              <a:gd name="T6" fmla="*/ 2928 w 2928"/>
              <a:gd name="T7" fmla="*/ 984 h 1023"/>
              <a:gd name="T8" fmla="*/ 2922 w 2928"/>
              <a:gd name="T9" fmla="*/ 920 h 1023"/>
              <a:gd name="T10" fmla="*/ 2909 w 2928"/>
              <a:gd name="T11" fmla="*/ 857 h 1023"/>
              <a:gd name="T12" fmla="*/ 2891 w 2928"/>
              <a:gd name="T13" fmla="*/ 797 h 1023"/>
              <a:gd name="T14" fmla="*/ 2866 w 2928"/>
              <a:gd name="T15" fmla="*/ 740 h 1023"/>
              <a:gd name="T16" fmla="*/ 2837 w 2928"/>
              <a:gd name="T17" fmla="*/ 686 h 1023"/>
              <a:gd name="T18" fmla="*/ 2802 w 2928"/>
              <a:gd name="T19" fmla="*/ 635 h 1023"/>
              <a:gd name="T20" fmla="*/ 2763 w 2928"/>
              <a:gd name="T21" fmla="*/ 587 h 1023"/>
              <a:gd name="T22" fmla="*/ 2720 w 2928"/>
              <a:gd name="T23" fmla="*/ 545 h 1023"/>
              <a:gd name="T24" fmla="*/ 2673 w 2928"/>
              <a:gd name="T25" fmla="*/ 505 h 1023"/>
              <a:gd name="T26" fmla="*/ 2622 w 2928"/>
              <a:gd name="T27" fmla="*/ 471 h 1023"/>
              <a:gd name="T28" fmla="*/ 2568 w 2928"/>
              <a:gd name="T29" fmla="*/ 442 h 1023"/>
              <a:gd name="T30" fmla="*/ 2511 w 2928"/>
              <a:gd name="T31" fmla="*/ 417 h 1023"/>
              <a:gd name="T32" fmla="*/ 2450 w 2928"/>
              <a:gd name="T33" fmla="*/ 398 h 1023"/>
              <a:gd name="T34" fmla="*/ 2388 w 2928"/>
              <a:gd name="T35" fmla="*/ 386 h 1023"/>
              <a:gd name="T36" fmla="*/ 2324 w 2928"/>
              <a:gd name="T37" fmla="*/ 380 h 1023"/>
              <a:gd name="T38" fmla="*/ 2291 w 2928"/>
              <a:gd name="T39" fmla="*/ 379 h 1023"/>
              <a:gd name="T40" fmla="*/ 2260 w 2928"/>
              <a:gd name="T41" fmla="*/ 380 h 1023"/>
              <a:gd name="T42" fmla="*/ 2199 w 2928"/>
              <a:gd name="T43" fmla="*/ 385 h 1023"/>
              <a:gd name="T44" fmla="*/ 2110 w 2928"/>
              <a:gd name="T45" fmla="*/ 404 h 1023"/>
              <a:gd name="T46" fmla="*/ 2055 w 2928"/>
              <a:gd name="T47" fmla="*/ 425 h 1023"/>
              <a:gd name="T48" fmla="*/ 2027 w 2928"/>
              <a:gd name="T49" fmla="*/ 377 h 1023"/>
              <a:gd name="T50" fmla="*/ 1962 w 2928"/>
              <a:gd name="T51" fmla="*/ 291 h 1023"/>
              <a:gd name="T52" fmla="*/ 1887 w 2928"/>
              <a:gd name="T53" fmla="*/ 214 h 1023"/>
              <a:gd name="T54" fmla="*/ 1802 w 2928"/>
              <a:gd name="T55" fmla="*/ 146 h 1023"/>
              <a:gd name="T56" fmla="*/ 1710 w 2928"/>
              <a:gd name="T57" fmla="*/ 90 h 1023"/>
              <a:gd name="T58" fmla="*/ 1609 w 2928"/>
              <a:gd name="T59" fmla="*/ 46 h 1023"/>
              <a:gd name="T60" fmla="*/ 1502 w 2928"/>
              <a:gd name="T61" fmla="*/ 17 h 1023"/>
              <a:gd name="T62" fmla="*/ 1390 w 2928"/>
              <a:gd name="T63" fmla="*/ 1 h 1023"/>
              <a:gd name="T64" fmla="*/ 1331 w 2928"/>
              <a:gd name="T65" fmla="*/ 0 h 1023"/>
              <a:gd name="T66" fmla="*/ 1294 w 2928"/>
              <a:gd name="T67" fmla="*/ 0 h 1023"/>
              <a:gd name="T68" fmla="*/ 1220 w 2928"/>
              <a:gd name="T69" fmla="*/ 7 h 1023"/>
              <a:gd name="T70" fmla="*/ 1148 w 2928"/>
              <a:gd name="T71" fmla="*/ 19 h 1023"/>
              <a:gd name="T72" fmla="*/ 1079 w 2928"/>
              <a:gd name="T73" fmla="*/ 39 h 1023"/>
              <a:gd name="T74" fmla="*/ 1011 w 2928"/>
              <a:gd name="T75" fmla="*/ 64 h 1023"/>
              <a:gd name="T76" fmla="*/ 948 w 2928"/>
              <a:gd name="T77" fmla="*/ 93 h 1023"/>
              <a:gd name="T78" fmla="*/ 886 w 2928"/>
              <a:gd name="T79" fmla="*/ 130 h 1023"/>
              <a:gd name="T80" fmla="*/ 829 w 2928"/>
              <a:gd name="T81" fmla="*/ 170 h 1023"/>
              <a:gd name="T82" fmla="*/ 776 w 2928"/>
              <a:gd name="T83" fmla="*/ 215 h 1023"/>
              <a:gd name="T84" fmla="*/ 726 w 2928"/>
              <a:gd name="T85" fmla="*/ 265 h 1023"/>
              <a:gd name="T86" fmla="*/ 680 w 2928"/>
              <a:gd name="T87" fmla="*/ 318 h 1023"/>
              <a:gd name="T88" fmla="*/ 639 w 2928"/>
              <a:gd name="T89" fmla="*/ 375 h 1023"/>
              <a:gd name="T90" fmla="*/ 603 w 2928"/>
              <a:gd name="T91" fmla="*/ 436 h 1023"/>
              <a:gd name="T92" fmla="*/ 572 w 2928"/>
              <a:gd name="T93" fmla="*/ 499 h 1023"/>
              <a:gd name="T94" fmla="*/ 546 w 2928"/>
              <a:gd name="T95" fmla="*/ 565 h 1023"/>
              <a:gd name="T96" fmla="*/ 527 w 2928"/>
              <a:gd name="T97" fmla="*/ 636 h 1023"/>
              <a:gd name="T98" fmla="*/ 520 w 2928"/>
              <a:gd name="T99" fmla="*/ 671 h 1023"/>
              <a:gd name="T100" fmla="*/ 487 w 2928"/>
              <a:gd name="T101" fmla="*/ 667 h 1023"/>
              <a:gd name="T102" fmla="*/ 453 w 2928"/>
              <a:gd name="T103" fmla="*/ 666 h 1023"/>
              <a:gd name="T104" fmla="*/ 412 w 2928"/>
              <a:gd name="T105" fmla="*/ 667 h 1023"/>
              <a:gd name="T106" fmla="*/ 334 w 2928"/>
              <a:gd name="T107" fmla="*/ 681 h 1023"/>
              <a:gd name="T108" fmla="*/ 260 w 2928"/>
              <a:gd name="T109" fmla="*/ 707 h 1023"/>
              <a:gd name="T110" fmla="*/ 193 w 2928"/>
              <a:gd name="T111" fmla="*/ 745 h 1023"/>
              <a:gd name="T112" fmla="*/ 134 w 2928"/>
              <a:gd name="T113" fmla="*/ 792 h 1023"/>
              <a:gd name="T114" fmla="*/ 83 w 2928"/>
              <a:gd name="T115" fmla="*/ 849 h 1023"/>
              <a:gd name="T116" fmla="*/ 42 w 2928"/>
              <a:gd name="T117" fmla="*/ 914 h 1023"/>
              <a:gd name="T118" fmla="*/ 11 w 2928"/>
              <a:gd name="T119" fmla="*/ 984 h 1023"/>
              <a:gd name="T120" fmla="*/ 0 w 2928"/>
              <a:gd name="T121" fmla="*/ 1023 h 1023"/>
              <a:gd name="T122" fmla="*/ 2928 w 2928"/>
              <a:gd name="T123" fmla="*/ 1023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28" h="1023">
                <a:moveTo>
                  <a:pt x="2928" y="1023"/>
                </a:moveTo>
                <a:lnTo>
                  <a:pt x="2928" y="1019"/>
                </a:lnTo>
                <a:lnTo>
                  <a:pt x="2928" y="1017"/>
                </a:lnTo>
                <a:lnTo>
                  <a:pt x="2928" y="984"/>
                </a:lnTo>
                <a:lnTo>
                  <a:pt x="2922" y="920"/>
                </a:lnTo>
                <a:lnTo>
                  <a:pt x="2909" y="857"/>
                </a:lnTo>
                <a:lnTo>
                  <a:pt x="2891" y="797"/>
                </a:lnTo>
                <a:lnTo>
                  <a:pt x="2866" y="740"/>
                </a:lnTo>
                <a:lnTo>
                  <a:pt x="2837" y="686"/>
                </a:lnTo>
                <a:lnTo>
                  <a:pt x="2802" y="635"/>
                </a:lnTo>
                <a:lnTo>
                  <a:pt x="2763" y="587"/>
                </a:lnTo>
                <a:lnTo>
                  <a:pt x="2720" y="545"/>
                </a:lnTo>
                <a:lnTo>
                  <a:pt x="2673" y="505"/>
                </a:lnTo>
                <a:lnTo>
                  <a:pt x="2622" y="471"/>
                </a:lnTo>
                <a:lnTo>
                  <a:pt x="2568" y="442"/>
                </a:lnTo>
                <a:lnTo>
                  <a:pt x="2511" y="417"/>
                </a:lnTo>
                <a:lnTo>
                  <a:pt x="2450" y="398"/>
                </a:lnTo>
                <a:lnTo>
                  <a:pt x="2388" y="386"/>
                </a:lnTo>
                <a:lnTo>
                  <a:pt x="2324" y="380"/>
                </a:lnTo>
                <a:lnTo>
                  <a:pt x="2291" y="379"/>
                </a:lnTo>
                <a:lnTo>
                  <a:pt x="2260" y="380"/>
                </a:lnTo>
                <a:lnTo>
                  <a:pt x="2199" y="385"/>
                </a:lnTo>
                <a:lnTo>
                  <a:pt x="2110" y="404"/>
                </a:lnTo>
                <a:lnTo>
                  <a:pt x="2055" y="425"/>
                </a:lnTo>
                <a:lnTo>
                  <a:pt x="2027" y="377"/>
                </a:lnTo>
                <a:lnTo>
                  <a:pt x="1962" y="291"/>
                </a:lnTo>
                <a:lnTo>
                  <a:pt x="1887" y="214"/>
                </a:lnTo>
                <a:lnTo>
                  <a:pt x="1802" y="146"/>
                </a:lnTo>
                <a:lnTo>
                  <a:pt x="1710" y="90"/>
                </a:lnTo>
                <a:lnTo>
                  <a:pt x="1609" y="46"/>
                </a:lnTo>
                <a:lnTo>
                  <a:pt x="1502" y="17"/>
                </a:lnTo>
                <a:lnTo>
                  <a:pt x="1390" y="1"/>
                </a:lnTo>
                <a:lnTo>
                  <a:pt x="1331" y="0"/>
                </a:lnTo>
                <a:lnTo>
                  <a:pt x="1294" y="0"/>
                </a:lnTo>
                <a:lnTo>
                  <a:pt x="1220" y="7"/>
                </a:lnTo>
                <a:lnTo>
                  <a:pt x="1148" y="19"/>
                </a:lnTo>
                <a:lnTo>
                  <a:pt x="1079" y="39"/>
                </a:lnTo>
                <a:lnTo>
                  <a:pt x="1011" y="64"/>
                </a:lnTo>
                <a:lnTo>
                  <a:pt x="948" y="93"/>
                </a:lnTo>
                <a:lnTo>
                  <a:pt x="886" y="130"/>
                </a:lnTo>
                <a:lnTo>
                  <a:pt x="829" y="170"/>
                </a:lnTo>
                <a:lnTo>
                  <a:pt x="776" y="215"/>
                </a:lnTo>
                <a:lnTo>
                  <a:pt x="726" y="265"/>
                </a:lnTo>
                <a:lnTo>
                  <a:pt x="680" y="318"/>
                </a:lnTo>
                <a:lnTo>
                  <a:pt x="639" y="375"/>
                </a:lnTo>
                <a:lnTo>
                  <a:pt x="603" y="436"/>
                </a:lnTo>
                <a:lnTo>
                  <a:pt x="572" y="499"/>
                </a:lnTo>
                <a:lnTo>
                  <a:pt x="546" y="565"/>
                </a:lnTo>
                <a:lnTo>
                  <a:pt x="527" y="636"/>
                </a:lnTo>
                <a:lnTo>
                  <a:pt x="520" y="671"/>
                </a:lnTo>
                <a:lnTo>
                  <a:pt x="487" y="667"/>
                </a:lnTo>
                <a:lnTo>
                  <a:pt x="453" y="666"/>
                </a:lnTo>
                <a:lnTo>
                  <a:pt x="412" y="667"/>
                </a:lnTo>
                <a:lnTo>
                  <a:pt x="334" y="681"/>
                </a:lnTo>
                <a:lnTo>
                  <a:pt x="260" y="707"/>
                </a:lnTo>
                <a:lnTo>
                  <a:pt x="193" y="745"/>
                </a:lnTo>
                <a:lnTo>
                  <a:pt x="134" y="792"/>
                </a:lnTo>
                <a:lnTo>
                  <a:pt x="83" y="849"/>
                </a:lnTo>
                <a:lnTo>
                  <a:pt x="42" y="914"/>
                </a:lnTo>
                <a:lnTo>
                  <a:pt x="11" y="984"/>
                </a:lnTo>
                <a:lnTo>
                  <a:pt x="0" y="1023"/>
                </a:lnTo>
                <a:lnTo>
                  <a:pt x="2928" y="1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사다리꼴 4"/>
          <p:cNvSpPr/>
          <p:nvPr/>
        </p:nvSpPr>
        <p:spPr>
          <a:xfrm>
            <a:off x="539978" y="1215571"/>
            <a:ext cx="11185070" cy="5323114"/>
          </a:xfrm>
          <a:prstGeom prst="trapezoid">
            <a:avLst>
              <a:gd name="adj" fmla="val 5982"/>
            </a:avLst>
          </a:prstGeom>
          <a:solidFill>
            <a:srgbClr val="334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58854" y="1591128"/>
            <a:ext cx="9547317" cy="4947557"/>
          </a:xfrm>
          <a:prstGeom prst="rect">
            <a:avLst/>
          </a:prstGeom>
          <a:solidFill>
            <a:srgbClr val="0E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60969" y="388257"/>
            <a:ext cx="4543085" cy="827314"/>
          </a:xfrm>
          <a:prstGeom prst="rect">
            <a:avLst/>
          </a:prstGeom>
          <a:gradFill flip="none" rotWithShape="1">
            <a:gsLst>
              <a:gs pos="0">
                <a:srgbClr val="334269">
                  <a:shade val="30000"/>
                  <a:satMod val="115000"/>
                </a:srgbClr>
              </a:gs>
              <a:gs pos="50000">
                <a:srgbClr val="334269">
                  <a:shade val="67500"/>
                  <a:satMod val="115000"/>
                </a:srgbClr>
              </a:gs>
              <a:gs pos="100000">
                <a:srgbClr val="33426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4480" y="535215"/>
            <a:ext cx="4096061" cy="525236"/>
          </a:xfrm>
          <a:prstGeom prst="rect">
            <a:avLst/>
          </a:prstGeom>
          <a:solidFill>
            <a:srgbClr val="0E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</a:rPr>
              <a:t>목차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860969" y="263255"/>
          <a:ext cx="4543080" cy="11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71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583871" y="693056"/>
            <a:ext cx="36000" cy="522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물결 10"/>
          <p:cNvSpPr/>
          <p:nvPr/>
        </p:nvSpPr>
        <p:spPr>
          <a:xfrm rot="20324634">
            <a:off x="1583871" y="634275"/>
            <a:ext cx="284117" cy="227510"/>
          </a:xfrm>
          <a:prstGeom prst="wave">
            <a:avLst>
              <a:gd name="adj1" fmla="val 12500"/>
              <a:gd name="adj2" fmla="val -1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13142" y="696322"/>
            <a:ext cx="36000" cy="522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물결 12"/>
          <p:cNvSpPr/>
          <p:nvPr/>
        </p:nvSpPr>
        <p:spPr>
          <a:xfrm rot="20324634">
            <a:off x="1913142" y="637541"/>
            <a:ext cx="284117" cy="227510"/>
          </a:xfrm>
          <a:prstGeom prst="wave">
            <a:avLst>
              <a:gd name="adj1" fmla="val 12500"/>
              <a:gd name="adj2" fmla="val -1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42413" y="699588"/>
            <a:ext cx="36000" cy="522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물결 14"/>
          <p:cNvSpPr/>
          <p:nvPr/>
        </p:nvSpPr>
        <p:spPr>
          <a:xfrm rot="20324634">
            <a:off x="2242413" y="640807"/>
            <a:ext cx="284117" cy="227510"/>
          </a:xfrm>
          <a:prstGeom prst="wave">
            <a:avLst>
              <a:gd name="adj1" fmla="val 12500"/>
              <a:gd name="adj2" fmla="val -1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293002"/>
              </p:ext>
            </p:extLst>
          </p:nvPr>
        </p:nvGraphicFramePr>
        <p:xfrm>
          <a:off x="2068509" y="2296795"/>
          <a:ext cx="8127999" cy="3345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8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1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9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순서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구분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점유율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</a:rPr>
                        <a:t>프로젝트 배경</a:t>
                      </a:r>
                      <a:endParaRPr lang="en-US" altLang="ko-KR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15%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12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▲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  <a:endParaRPr lang="ko-KR" alt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FFFF00"/>
                          </a:solidFill>
                        </a:rPr>
                        <a:t>프로젝트 수행 절차 및 방법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35%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1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▲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rgbClr val="FF6600"/>
                          </a:solidFill>
                        </a:rPr>
                        <a:t>프로젝트 수행 결과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6600"/>
                          </a:solidFill>
                        </a:rPr>
                        <a:t>40%</a:t>
                      </a:r>
                      <a:endParaRPr lang="ko-KR" altLang="en-US" sz="1600" b="1" dirty="0">
                        <a:solidFill>
                          <a:srgbClr val="FF6600"/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1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느낀 점</a:t>
                      </a: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10%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25876" y="6538685"/>
            <a:ext cx="11199171" cy="319315"/>
          </a:xfrm>
          <a:prstGeom prst="rect">
            <a:avLst/>
          </a:prstGeom>
          <a:solidFill>
            <a:srgbClr val="1F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9224499" y="4321797"/>
            <a:ext cx="527357" cy="527357"/>
            <a:chOff x="1792" y="112"/>
            <a:chExt cx="4097" cy="409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792" y="112"/>
              <a:ext cx="4097" cy="4097"/>
            </a:xfrm>
            <a:custGeom>
              <a:avLst/>
              <a:gdLst>
                <a:gd name="T0" fmla="*/ 12255 w 12291"/>
                <a:gd name="T1" fmla="*/ 6808 h 12291"/>
                <a:gd name="T2" fmla="*/ 12108 w 12291"/>
                <a:gd name="T3" fmla="*/ 7636 h 12291"/>
                <a:gd name="T4" fmla="*/ 11847 w 12291"/>
                <a:gd name="T5" fmla="*/ 8441 h 12291"/>
                <a:gd name="T6" fmla="*/ 11473 w 12291"/>
                <a:gd name="T7" fmla="*/ 9212 h 12291"/>
                <a:gd name="T8" fmla="*/ 10985 w 12291"/>
                <a:gd name="T9" fmla="*/ 9933 h 12291"/>
                <a:gd name="T10" fmla="*/ 10491 w 12291"/>
                <a:gd name="T11" fmla="*/ 10491 h 12291"/>
                <a:gd name="T12" fmla="*/ 9933 w 12291"/>
                <a:gd name="T13" fmla="*/ 10985 h 12291"/>
                <a:gd name="T14" fmla="*/ 9212 w 12291"/>
                <a:gd name="T15" fmla="*/ 11473 h 12291"/>
                <a:gd name="T16" fmla="*/ 8441 w 12291"/>
                <a:gd name="T17" fmla="*/ 11847 h 12291"/>
                <a:gd name="T18" fmla="*/ 7636 w 12291"/>
                <a:gd name="T19" fmla="*/ 12108 h 12291"/>
                <a:gd name="T20" fmla="*/ 6808 w 12291"/>
                <a:gd name="T21" fmla="*/ 12255 h 12291"/>
                <a:gd name="T22" fmla="*/ 6202 w 12291"/>
                <a:gd name="T23" fmla="*/ 12291 h 12291"/>
                <a:gd name="T24" fmla="*/ 5584 w 12291"/>
                <a:gd name="T25" fmla="*/ 12265 h 12291"/>
                <a:gd name="T26" fmla="*/ 4734 w 12291"/>
                <a:gd name="T27" fmla="*/ 12127 h 12291"/>
                <a:gd name="T28" fmla="*/ 3906 w 12291"/>
                <a:gd name="T29" fmla="*/ 11870 h 12291"/>
                <a:gd name="T30" fmla="*/ 3114 w 12291"/>
                <a:gd name="T31" fmla="*/ 11493 h 12291"/>
                <a:gd name="T32" fmla="*/ 2371 w 12291"/>
                <a:gd name="T33" fmla="*/ 10996 h 12291"/>
                <a:gd name="T34" fmla="*/ 1800 w 12291"/>
                <a:gd name="T35" fmla="*/ 10491 h 12291"/>
                <a:gd name="T36" fmla="*/ 1295 w 12291"/>
                <a:gd name="T37" fmla="*/ 9919 h 12291"/>
                <a:gd name="T38" fmla="*/ 798 w 12291"/>
                <a:gd name="T39" fmla="*/ 9176 h 12291"/>
                <a:gd name="T40" fmla="*/ 421 w 12291"/>
                <a:gd name="T41" fmla="*/ 8384 h 12291"/>
                <a:gd name="T42" fmla="*/ 163 w 12291"/>
                <a:gd name="T43" fmla="*/ 7555 h 12291"/>
                <a:gd name="T44" fmla="*/ 24 w 12291"/>
                <a:gd name="T45" fmla="*/ 6706 h 12291"/>
                <a:gd name="T46" fmla="*/ 0 w 12291"/>
                <a:gd name="T47" fmla="*/ 6088 h 12291"/>
                <a:gd name="T48" fmla="*/ 36 w 12291"/>
                <a:gd name="T49" fmla="*/ 5481 h 12291"/>
                <a:gd name="T50" fmla="*/ 183 w 12291"/>
                <a:gd name="T51" fmla="*/ 4653 h 12291"/>
                <a:gd name="T52" fmla="*/ 444 w 12291"/>
                <a:gd name="T53" fmla="*/ 3848 h 12291"/>
                <a:gd name="T54" fmla="*/ 818 w 12291"/>
                <a:gd name="T55" fmla="*/ 3079 h 12291"/>
                <a:gd name="T56" fmla="*/ 1306 w 12291"/>
                <a:gd name="T57" fmla="*/ 2356 h 12291"/>
                <a:gd name="T58" fmla="*/ 1800 w 12291"/>
                <a:gd name="T59" fmla="*/ 1800 h 12291"/>
                <a:gd name="T60" fmla="*/ 2356 w 12291"/>
                <a:gd name="T61" fmla="*/ 1306 h 12291"/>
                <a:gd name="T62" fmla="*/ 3079 w 12291"/>
                <a:gd name="T63" fmla="*/ 818 h 12291"/>
                <a:gd name="T64" fmla="*/ 3848 w 12291"/>
                <a:gd name="T65" fmla="*/ 444 h 12291"/>
                <a:gd name="T66" fmla="*/ 4653 w 12291"/>
                <a:gd name="T67" fmla="*/ 183 h 12291"/>
                <a:gd name="T68" fmla="*/ 5481 w 12291"/>
                <a:gd name="T69" fmla="*/ 35 h 12291"/>
                <a:gd name="T70" fmla="*/ 6088 w 12291"/>
                <a:gd name="T71" fmla="*/ 0 h 12291"/>
                <a:gd name="T72" fmla="*/ 6706 w 12291"/>
                <a:gd name="T73" fmla="*/ 24 h 12291"/>
                <a:gd name="T74" fmla="*/ 7555 w 12291"/>
                <a:gd name="T75" fmla="*/ 163 h 12291"/>
                <a:gd name="T76" fmla="*/ 8384 w 12291"/>
                <a:gd name="T77" fmla="*/ 421 h 12291"/>
                <a:gd name="T78" fmla="*/ 9176 w 12291"/>
                <a:gd name="T79" fmla="*/ 798 h 12291"/>
                <a:gd name="T80" fmla="*/ 9919 w 12291"/>
                <a:gd name="T81" fmla="*/ 1293 h 12291"/>
                <a:gd name="T82" fmla="*/ 10491 w 12291"/>
                <a:gd name="T83" fmla="*/ 1800 h 12291"/>
                <a:gd name="T84" fmla="*/ 10996 w 12291"/>
                <a:gd name="T85" fmla="*/ 2371 h 12291"/>
                <a:gd name="T86" fmla="*/ 11493 w 12291"/>
                <a:gd name="T87" fmla="*/ 3114 h 12291"/>
                <a:gd name="T88" fmla="*/ 11870 w 12291"/>
                <a:gd name="T89" fmla="*/ 3906 h 12291"/>
                <a:gd name="T90" fmla="*/ 12127 w 12291"/>
                <a:gd name="T91" fmla="*/ 4734 h 12291"/>
                <a:gd name="T92" fmla="*/ 12265 w 12291"/>
                <a:gd name="T93" fmla="*/ 5584 h 12291"/>
                <a:gd name="T94" fmla="*/ 12291 w 12291"/>
                <a:gd name="T95" fmla="*/ 6202 h 1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91" h="12291">
                  <a:moveTo>
                    <a:pt x="12285" y="6390"/>
                  </a:moveTo>
                  <a:lnTo>
                    <a:pt x="12278" y="6530"/>
                  </a:lnTo>
                  <a:lnTo>
                    <a:pt x="12255" y="6808"/>
                  </a:lnTo>
                  <a:lnTo>
                    <a:pt x="12219" y="7086"/>
                  </a:lnTo>
                  <a:lnTo>
                    <a:pt x="12170" y="7362"/>
                  </a:lnTo>
                  <a:lnTo>
                    <a:pt x="12108" y="7636"/>
                  </a:lnTo>
                  <a:lnTo>
                    <a:pt x="12033" y="7907"/>
                  </a:lnTo>
                  <a:lnTo>
                    <a:pt x="11947" y="8176"/>
                  </a:lnTo>
                  <a:lnTo>
                    <a:pt x="11847" y="8441"/>
                  </a:lnTo>
                  <a:lnTo>
                    <a:pt x="11735" y="8702"/>
                  </a:lnTo>
                  <a:lnTo>
                    <a:pt x="11610" y="8960"/>
                  </a:lnTo>
                  <a:lnTo>
                    <a:pt x="11473" y="9212"/>
                  </a:lnTo>
                  <a:lnTo>
                    <a:pt x="11323" y="9458"/>
                  </a:lnTo>
                  <a:lnTo>
                    <a:pt x="11160" y="9698"/>
                  </a:lnTo>
                  <a:lnTo>
                    <a:pt x="10985" y="9933"/>
                  </a:lnTo>
                  <a:lnTo>
                    <a:pt x="10796" y="10162"/>
                  </a:lnTo>
                  <a:lnTo>
                    <a:pt x="10596" y="10383"/>
                  </a:lnTo>
                  <a:lnTo>
                    <a:pt x="10491" y="10491"/>
                  </a:lnTo>
                  <a:lnTo>
                    <a:pt x="10383" y="10596"/>
                  </a:lnTo>
                  <a:lnTo>
                    <a:pt x="10162" y="10796"/>
                  </a:lnTo>
                  <a:lnTo>
                    <a:pt x="9933" y="10985"/>
                  </a:lnTo>
                  <a:lnTo>
                    <a:pt x="9698" y="11160"/>
                  </a:lnTo>
                  <a:lnTo>
                    <a:pt x="9458" y="11323"/>
                  </a:lnTo>
                  <a:lnTo>
                    <a:pt x="9212" y="11473"/>
                  </a:lnTo>
                  <a:lnTo>
                    <a:pt x="8960" y="11610"/>
                  </a:lnTo>
                  <a:lnTo>
                    <a:pt x="8702" y="11735"/>
                  </a:lnTo>
                  <a:lnTo>
                    <a:pt x="8441" y="11847"/>
                  </a:lnTo>
                  <a:lnTo>
                    <a:pt x="8176" y="11947"/>
                  </a:lnTo>
                  <a:lnTo>
                    <a:pt x="7907" y="12033"/>
                  </a:lnTo>
                  <a:lnTo>
                    <a:pt x="7636" y="12108"/>
                  </a:lnTo>
                  <a:lnTo>
                    <a:pt x="7362" y="12170"/>
                  </a:lnTo>
                  <a:lnTo>
                    <a:pt x="7086" y="12219"/>
                  </a:lnTo>
                  <a:lnTo>
                    <a:pt x="6808" y="12255"/>
                  </a:lnTo>
                  <a:lnTo>
                    <a:pt x="6530" y="12278"/>
                  </a:lnTo>
                  <a:lnTo>
                    <a:pt x="6390" y="12285"/>
                  </a:lnTo>
                  <a:lnTo>
                    <a:pt x="6202" y="12291"/>
                  </a:lnTo>
                  <a:lnTo>
                    <a:pt x="6014" y="12288"/>
                  </a:lnTo>
                  <a:lnTo>
                    <a:pt x="5870" y="12284"/>
                  </a:lnTo>
                  <a:lnTo>
                    <a:pt x="5584" y="12265"/>
                  </a:lnTo>
                  <a:lnTo>
                    <a:pt x="5300" y="12232"/>
                  </a:lnTo>
                  <a:lnTo>
                    <a:pt x="5016" y="12186"/>
                  </a:lnTo>
                  <a:lnTo>
                    <a:pt x="4734" y="12127"/>
                  </a:lnTo>
                  <a:lnTo>
                    <a:pt x="4455" y="12055"/>
                  </a:lnTo>
                  <a:lnTo>
                    <a:pt x="4178" y="11968"/>
                  </a:lnTo>
                  <a:lnTo>
                    <a:pt x="3906" y="11870"/>
                  </a:lnTo>
                  <a:lnTo>
                    <a:pt x="3637" y="11757"/>
                  </a:lnTo>
                  <a:lnTo>
                    <a:pt x="3373" y="11631"/>
                  </a:lnTo>
                  <a:lnTo>
                    <a:pt x="3114" y="11493"/>
                  </a:lnTo>
                  <a:lnTo>
                    <a:pt x="2860" y="11340"/>
                  </a:lnTo>
                  <a:lnTo>
                    <a:pt x="2613" y="11175"/>
                  </a:lnTo>
                  <a:lnTo>
                    <a:pt x="2371" y="10996"/>
                  </a:lnTo>
                  <a:lnTo>
                    <a:pt x="2137" y="10803"/>
                  </a:lnTo>
                  <a:lnTo>
                    <a:pt x="1910" y="10599"/>
                  </a:lnTo>
                  <a:lnTo>
                    <a:pt x="1800" y="10491"/>
                  </a:lnTo>
                  <a:lnTo>
                    <a:pt x="1692" y="10380"/>
                  </a:lnTo>
                  <a:lnTo>
                    <a:pt x="1486" y="10154"/>
                  </a:lnTo>
                  <a:lnTo>
                    <a:pt x="1295" y="9919"/>
                  </a:lnTo>
                  <a:lnTo>
                    <a:pt x="1115" y="9678"/>
                  </a:lnTo>
                  <a:lnTo>
                    <a:pt x="949" y="9431"/>
                  </a:lnTo>
                  <a:lnTo>
                    <a:pt x="798" y="9176"/>
                  </a:lnTo>
                  <a:lnTo>
                    <a:pt x="658" y="8916"/>
                  </a:lnTo>
                  <a:lnTo>
                    <a:pt x="533" y="8653"/>
                  </a:lnTo>
                  <a:lnTo>
                    <a:pt x="421" y="8384"/>
                  </a:lnTo>
                  <a:lnTo>
                    <a:pt x="321" y="8111"/>
                  </a:lnTo>
                  <a:lnTo>
                    <a:pt x="235" y="7835"/>
                  </a:lnTo>
                  <a:lnTo>
                    <a:pt x="163" y="7555"/>
                  </a:lnTo>
                  <a:lnTo>
                    <a:pt x="104" y="7275"/>
                  </a:lnTo>
                  <a:lnTo>
                    <a:pt x="58" y="6991"/>
                  </a:lnTo>
                  <a:lnTo>
                    <a:pt x="24" y="6706"/>
                  </a:lnTo>
                  <a:lnTo>
                    <a:pt x="6" y="6419"/>
                  </a:lnTo>
                  <a:lnTo>
                    <a:pt x="1" y="6277"/>
                  </a:lnTo>
                  <a:lnTo>
                    <a:pt x="0" y="6088"/>
                  </a:lnTo>
                  <a:lnTo>
                    <a:pt x="6" y="5901"/>
                  </a:lnTo>
                  <a:lnTo>
                    <a:pt x="12" y="5761"/>
                  </a:lnTo>
                  <a:lnTo>
                    <a:pt x="36" y="5481"/>
                  </a:lnTo>
                  <a:lnTo>
                    <a:pt x="72" y="5204"/>
                  </a:lnTo>
                  <a:lnTo>
                    <a:pt x="121" y="4928"/>
                  </a:lnTo>
                  <a:lnTo>
                    <a:pt x="183" y="4653"/>
                  </a:lnTo>
                  <a:lnTo>
                    <a:pt x="256" y="4383"/>
                  </a:lnTo>
                  <a:lnTo>
                    <a:pt x="343" y="4113"/>
                  </a:lnTo>
                  <a:lnTo>
                    <a:pt x="444" y="3848"/>
                  </a:lnTo>
                  <a:lnTo>
                    <a:pt x="554" y="3588"/>
                  </a:lnTo>
                  <a:lnTo>
                    <a:pt x="680" y="3331"/>
                  </a:lnTo>
                  <a:lnTo>
                    <a:pt x="818" y="3079"/>
                  </a:lnTo>
                  <a:lnTo>
                    <a:pt x="968" y="2831"/>
                  </a:lnTo>
                  <a:lnTo>
                    <a:pt x="1131" y="2591"/>
                  </a:lnTo>
                  <a:lnTo>
                    <a:pt x="1306" y="2356"/>
                  </a:lnTo>
                  <a:lnTo>
                    <a:pt x="1494" y="2129"/>
                  </a:lnTo>
                  <a:lnTo>
                    <a:pt x="1694" y="1907"/>
                  </a:lnTo>
                  <a:lnTo>
                    <a:pt x="1800" y="1800"/>
                  </a:lnTo>
                  <a:lnTo>
                    <a:pt x="1907" y="1694"/>
                  </a:lnTo>
                  <a:lnTo>
                    <a:pt x="2129" y="1494"/>
                  </a:lnTo>
                  <a:lnTo>
                    <a:pt x="2356" y="1306"/>
                  </a:lnTo>
                  <a:lnTo>
                    <a:pt x="2591" y="1131"/>
                  </a:lnTo>
                  <a:lnTo>
                    <a:pt x="2831" y="968"/>
                  </a:lnTo>
                  <a:lnTo>
                    <a:pt x="3079" y="818"/>
                  </a:lnTo>
                  <a:lnTo>
                    <a:pt x="3331" y="680"/>
                  </a:lnTo>
                  <a:lnTo>
                    <a:pt x="3588" y="554"/>
                  </a:lnTo>
                  <a:lnTo>
                    <a:pt x="3848" y="444"/>
                  </a:lnTo>
                  <a:lnTo>
                    <a:pt x="4113" y="343"/>
                  </a:lnTo>
                  <a:lnTo>
                    <a:pt x="4383" y="256"/>
                  </a:lnTo>
                  <a:lnTo>
                    <a:pt x="4653" y="183"/>
                  </a:lnTo>
                  <a:lnTo>
                    <a:pt x="4928" y="121"/>
                  </a:lnTo>
                  <a:lnTo>
                    <a:pt x="5204" y="72"/>
                  </a:lnTo>
                  <a:lnTo>
                    <a:pt x="5481" y="35"/>
                  </a:lnTo>
                  <a:lnTo>
                    <a:pt x="5759" y="12"/>
                  </a:lnTo>
                  <a:lnTo>
                    <a:pt x="5899" y="4"/>
                  </a:lnTo>
                  <a:lnTo>
                    <a:pt x="6088" y="0"/>
                  </a:lnTo>
                  <a:lnTo>
                    <a:pt x="6277" y="1"/>
                  </a:lnTo>
                  <a:lnTo>
                    <a:pt x="6419" y="6"/>
                  </a:lnTo>
                  <a:lnTo>
                    <a:pt x="6706" y="24"/>
                  </a:lnTo>
                  <a:lnTo>
                    <a:pt x="6991" y="58"/>
                  </a:lnTo>
                  <a:lnTo>
                    <a:pt x="7275" y="104"/>
                  </a:lnTo>
                  <a:lnTo>
                    <a:pt x="7555" y="163"/>
                  </a:lnTo>
                  <a:lnTo>
                    <a:pt x="7835" y="235"/>
                  </a:lnTo>
                  <a:lnTo>
                    <a:pt x="8111" y="321"/>
                  </a:lnTo>
                  <a:lnTo>
                    <a:pt x="8384" y="421"/>
                  </a:lnTo>
                  <a:lnTo>
                    <a:pt x="8653" y="533"/>
                  </a:lnTo>
                  <a:lnTo>
                    <a:pt x="8916" y="658"/>
                  </a:lnTo>
                  <a:lnTo>
                    <a:pt x="9176" y="798"/>
                  </a:lnTo>
                  <a:lnTo>
                    <a:pt x="9431" y="949"/>
                  </a:lnTo>
                  <a:lnTo>
                    <a:pt x="9678" y="1115"/>
                  </a:lnTo>
                  <a:lnTo>
                    <a:pt x="9919" y="1293"/>
                  </a:lnTo>
                  <a:lnTo>
                    <a:pt x="10154" y="1486"/>
                  </a:lnTo>
                  <a:lnTo>
                    <a:pt x="10380" y="1692"/>
                  </a:lnTo>
                  <a:lnTo>
                    <a:pt x="10491" y="1800"/>
                  </a:lnTo>
                  <a:lnTo>
                    <a:pt x="10599" y="1910"/>
                  </a:lnTo>
                  <a:lnTo>
                    <a:pt x="10803" y="2137"/>
                  </a:lnTo>
                  <a:lnTo>
                    <a:pt x="10996" y="2371"/>
                  </a:lnTo>
                  <a:lnTo>
                    <a:pt x="11175" y="2613"/>
                  </a:lnTo>
                  <a:lnTo>
                    <a:pt x="11340" y="2860"/>
                  </a:lnTo>
                  <a:lnTo>
                    <a:pt x="11493" y="3114"/>
                  </a:lnTo>
                  <a:lnTo>
                    <a:pt x="11631" y="3373"/>
                  </a:lnTo>
                  <a:lnTo>
                    <a:pt x="11758" y="3637"/>
                  </a:lnTo>
                  <a:lnTo>
                    <a:pt x="11870" y="3906"/>
                  </a:lnTo>
                  <a:lnTo>
                    <a:pt x="11968" y="4178"/>
                  </a:lnTo>
                  <a:lnTo>
                    <a:pt x="12055" y="4455"/>
                  </a:lnTo>
                  <a:lnTo>
                    <a:pt x="12127" y="4734"/>
                  </a:lnTo>
                  <a:lnTo>
                    <a:pt x="12186" y="5015"/>
                  </a:lnTo>
                  <a:lnTo>
                    <a:pt x="12232" y="5299"/>
                  </a:lnTo>
                  <a:lnTo>
                    <a:pt x="12265" y="5584"/>
                  </a:lnTo>
                  <a:lnTo>
                    <a:pt x="12284" y="5870"/>
                  </a:lnTo>
                  <a:lnTo>
                    <a:pt x="12288" y="6014"/>
                  </a:lnTo>
                  <a:lnTo>
                    <a:pt x="12291" y="6202"/>
                  </a:lnTo>
                  <a:lnTo>
                    <a:pt x="12285" y="63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792" y="112"/>
              <a:ext cx="2481" cy="4097"/>
            </a:xfrm>
            <a:custGeom>
              <a:avLst/>
              <a:gdLst>
                <a:gd name="T0" fmla="*/ 4072 w 7442"/>
                <a:gd name="T1" fmla="*/ 10144 h 12291"/>
                <a:gd name="T2" fmla="*/ 3525 w 7442"/>
                <a:gd name="T3" fmla="*/ 9397 h 12291"/>
                <a:gd name="T4" fmla="*/ 3103 w 7442"/>
                <a:gd name="T5" fmla="*/ 8595 h 12291"/>
                <a:gd name="T6" fmla="*/ 2807 w 7442"/>
                <a:gd name="T7" fmla="*/ 7751 h 12291"/>
                <a:gd name="T8" fmla="*/ 2637 w 7442"/>
                <a:gd name="T9" fmla="*/ 6881 h 12291"/>
                <a:gd name="T10" fmla="*/ 2596 w 7442"/>
                <a:gd name="T11" fmla="*/ 5997 h 12291"/>
                <a:gd name="T12" fmla="*/ 2681 w 7442"/>
                <a:gd name="T13" fmla="*/ 5117 h 12291"/>
                <a:gd name="T14" fmla="*/ 2891 w 7442"/>
                <a:gd name="T15" fmla="*/ 4253 h 12291"/>
                <a:gd name="T16" fmla="*/ 3229 w 7442"/>
                <a:gd name="T17" fmla="*/ 3422 h 12291"/>
                <a:gd name="T18" fmla="*/ 3693 w 7442"/>
                <a:gd name="T19" fmla="*/ 2637 h 12291"/>
                <a:gd name="T20" fmla="*/ 4284 w 7442"/>
                <a:gd name="T21" fmla="*/ 1913 h 12291"/>
                <a:gd name="T22" fmla="*/ 4644 w 7442"/>
                <a:gd name="T23" fmla="*/ 1564 h 12291"/>
                <a:gd name="T24" fmla="*/ 5169 w 7442"/>
                <a:gd name="T25" fmla="*/ 1142 h 12291"/>
                <a:gd name="T26" fmla="*/ 5728 w 7442"/>
                <a:gd name="T27" fmla="*/ 786 h 12291"/>
                <a:gd name="T28" fmla="*/ 6314 w 7442"/>
                <a:gd name="T29" fmla="*/ 497 h 12291"/>
                <a:gd name="T30" fmla="*/ 6922 w 7442"/>
                <a:gd name="T31" fmla="*/ 274 h 12291"/>
                <a:gd name="T32" fmla="*/ 7442 w 7442"/>
                <a:gd name="T33" fmla="*/ 138 h 12291"/>
                <a:gd name="T34" fmla="*/ 6509 w 7442"/>
                <a:gd name="T35" fmla="*/ 10 h 12291"/>
                <a:gd name="T36" fmla="*/ 5381 w 7442"/>
                <a:gd name="T37" fmla="*/ 46 h 12291"/>
                <a:gd name="T38" fmla="*/ 4274 w 7442"/>
                <a:gd name="T39" fmla="*/ 289 h 12291"/>
                <a:gd name="T40" fmla="*/ 3218 w 7442"/>
                <a:gd name="T41" fmla="*/ 739 h 12291"/>
                <a:gd name="T42" fmla="*/ 2244 w 7442"/>
                <a:gd name="T43" fmla="*/ 1394 h 12291"/>
                <a:gd name="T44" fmla="*/ 1687 w 7442"/>
                <a:gd name="T45" fmla="*/ 1913 h 12291"/>
                <a:gd name="T46" fmla="*/ 1096 w 7442"/>
                <a:gd name="T47" fmla="*/ 2637 h 12291"/>
                <a:gd name="T48" fmla="*/ 633 w 7442"/>
                <a:gd name="T49" fmla="*/ 3422 h 12291"/>
                <a:gd name="T50" fmla="*/ 296 w 7442"/>
                <a:gd name="T51" fmla="*/ 4253 h 12291"/>
                <a:gd name="T52" fmla="*/ 84 w 7442"/>
                <a:gd name="T53" fmla="*/ 5117 h 12291"/>
                <a:gd name="T54" fmla="*/ 0 w 7442"/>
                <a:gd name="T55" fmla="*/ 5997 h 12291"/>
                <a:gd name="T56" fmla="*/ 42 w 7442"/>
                <a:gd name="T57" fmla="*/ 6881 h 12291"/>
                <a:gd name="T58" fmla="*/ 211 w 7442"/>
                <a:gd name="T59" fmla="*/ 7751 h 12291"/>
                <a:gd name="T60" fmla="*/ 506 w 7442"/>
                <a:gd name="T61" fmla="*/ 8595 h 12291"/>
                <a:gd name="T62" fmla="*/ 928 w 7442"/>
                <a:gd name="T63" fmla="*/ 9397 h 12291"/>
                <a:gd name="T64" fmla="*/ 1477 w 7442"/>
                <a:gd name="T65" fmla="*/ 10144 h 12291"/>
                <a:gd name="T66" fmla="*/ 1943 w 7442"/>
                <a:gd name="T67" fmla="*/ 10632 h 12291"/>
                <a:gd name="T68" fmla="*/ 2882 w 7442"/>
                <a:gd name="T69" fmla="*/ 11356 h 12291"/>
                <a:gd name="T70" fmla="*/ 3915 w 7442"/>
                <a:gd name="T71" fmla="*/ 11875 h 12291"/>
                <a:gd name="T72" fmla="*/ 5008 w 7442"/>
                <a:gd name="T73" fmla="*/ 12186 h 12291"/>
                <a:gd name="T74" fmla="*/ 6131 w 7442"/>
                <a:gd name="T75" fmla="*/ 12291 h 12291"/>
                <a:gd name="T76" fmla="*/ 7256 w 7442"/>
                <a:gd name="T77" fmla="*/ 12190 h 12291"/>
                <a:gd name="T78" fmla="*/ 7130 w 7442"/>
                <a:gd name="T79" fmla="*/ 12076 h 12291"/>
                <a:gd name="T80" fmla="*/ 6516 w 7442"/>
                <a:gd name="T81" fmla="*/ 11875 h 12291"/>
                <a:gd name="T82" fmla="*/ 5921 w 7442"/>
                <a:gd name="T83" fmla="*/ 11608 h 12291"/>
                <a:gd name="T84" fmla="*/ 5352 w 7442"/>
                <a:gd name="T85" fmla="*/ 11274 h 12291"/>
                <a:gd name="T86" fmla="*/ 4815 w 7442"/>
                <a:gd name="T87" fmla="*/ 10874 h 12291"/>
                <a:gd name="T88" fmla="*/ 4395 w 7442"/>
                <a:gd name="T89" fmla="*/ 10491 h 1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442" h="12291">
                  <a:moveTo>
                    <a:pt x="4395" y="10491"/>
                  </a:moveTo>
                  <a:lnTo>
                    <a:pt x="4284" y="10377"/>
                  </a:lnTo>
                  <a:lnTo>
                    <a:pt x="4072" y="10144"/>
                  </a:lnTo>
                  <a:lnTo>
                    <a:pt x="3876" y="9903"/>
                  </a:lnTo>
                  <a:lnTo>
                    <a:pt x="3693" y="9654"/>
                  </a:lnTo>
                  <a:lnTo>
                    <a:pt x="3525" y="9397"/>
                  </a:lnTo>
                  <a:lnTo>
                    <a:pt x="3369" y="9137"/>
                  </a:lnTo>
                  <a:lnTo>
                    <a:pt x="3229" y="8869"/>
                  </a:lnTo>
                  <a:lnTo>
                    <a:pt x="3103" y="8595"/>
                  </a:lnTo>
                  <a:lnTo>
                    <a:pt x="2990" y="8319"/>
                  </a:lnTo>
                  <a:lnTo>
                    <a:pt x="2891" y="8036"/>
                  </a:lnTo>
                  <a:lnTo>
                    <a:pt x="2807" y="7751"/>
                  </a:lnTo>
                  <a:lnTo>
                    <a:pt x="2737" y="7463"/>
                  </a:lnTo>
                  <a:lnTo>
                    <a:pt x="2681" y="7174"/>
                  </a:lnTo>
                  <a:lnTo>
                    <a:pt x="2637" y="6881"/>
                  </a:lnTo>
                  <a:lnTo>
                    <a:pt x="2610" y="6588"/>
                  </a:lnTo>
                  <a:lnTo>
                    <a:pt x="2596" y="6292"/>
                  </a:lnTo>
                  <a:lnTo>
                    <a:pt x="2596" y="5997"/>
                  </a:lnTo>
                  <a:lnTo>
                    <a:pt x="2610" y="5703"/>
                  </a:lnTo>
                  <a:lnTo>
                    <a:pt x="2637" y="5409"/>
                  </a:lnTo>
                  <a:lnTo>
                    <a:pt x="2681" y="5117"/>
                  </a:lnTo>
                  <a:lnTo>
                    <a:pt x="2737" y="4826"/>
                  </a:lnTo>
                  <a:lnTo>
                    <a:pt x="2807" y="4538"/>
                  </a:lnTo>
                  <a:lnTo>
                    <a:pt x="2891" y="4253"/>
                  </a:lnTo>
                  <a:lnTo>
                    <a:pt x="2990" y="3972"/>
                  </a:lnTo>
                  <a:lnTo>
                    <a:pt x="3103" y="3694"/>
                  </a:lnTo>
                  <a:lnTo>
                    <a:pt x="3229" y="3422"/>
                  </a:lnTo>
                  <a:lnTo>
                    <a:pt x="3369" y="3154"/>
                  </a:lnTo>
                  <a:lnTo>
                    <a:pt x="3525" y="2892"/>
                  </a:lnTo>
                  <a:lnTo>
                    <a:pt x="3693" y="2637"/>
                  </a:lnTo>
                  <a:lnTo>
                    <a:pt x="3876" y="2388"/>
                  </a:lnTo>
                  <a:lnTo>
                    <a:pt x="4072" y="2147"/>
                  </a:lnTo>
                  <a:lnTo>
                    <a:pt x="4284" y="1913"/>
                  </a:lnTo>
                  <a:lnTo>
                    <a:pt x="4395" y="1800"/>
                  </a:lnTo>
                  <a:lnTo>
                    <a:pt x="4477" y="1720"/>
                  </a:lnTo>
                  <a:lnTo>
                    <a:pt x="4644" y="1564"/>
                  </a:lnTo>
                  <a:lnTo>
                    <a:pt x="4815" y="1416"/>
                  </a:lnTo>
                  <a:lnTo>
                    <a:pt x="4991" y="1275"/>
                  </a:lnTo>
                  <a:lnTo>
                    <a:pt x="5169" y="1142"/>
                  </a:lnTo>
                  <a:lnTo>
                    <a:pt x="5352" y="1017"/>
                  </a:lnTo>
                  <a:lnTo>
                    <a:pt x="5540" y="897"/>
                  </a:lnTo>
                  <a:lnTo>
                    <a:pt x="5728" y="786"/>
                  </a:lnTo>
                  <a:lnTo>
                    <a:pt x="5921" y="683"/>
                  </a:lnTo>
                  <a:lnTo>
                    <a:pt x="6117" y="586"/>
                  </a:lnTo>
                  <a:lnTo>
                    <a:pt x="6314" y="497"/>
                  </a:lnTo>
                  <a:lnTo>
                    <a:pt x="6516" y="415"/>
                  </a:lnTo>
                  <a:lnTo>
                    <a:pt x="6718" y="341"/>
                  </a:lnTo>
                  <a:lnTo>
                    <a:pt x="6922" y="274"/>
                  </a:lnTo>
                  <a:lnTo>
                    <a:pt x="7130" y="213"/>
                  </a:lnTo>
                  <a:lnTo>
                    <a:pt x="7337" y="161"/>
                  </a:lnTo>
                  <a:lnTo>
                    <a:pt x="7442" y="138"/>
                  </a:lnTo>
                  <a:lnTo>
                    <a:pt x="7256" y="101"/>
                  </a:lnTo>
                  <a:lnTo>
                    <a:pt x="6883" y="43"/>
                  </a:lnTo>
                  <a:lnTo>
                    <a:pt x="6509" y="10"/>
                  </a:lnTo>
                  <a:lnTo>
                    <a:pt x="6131" y="0"/>
                  </a:lnTo>
                  <a:lnTo>
                    <a:pt x="5756" y="12"/>
                  </a:lnTo>
                  <a:lnTo>
                    <a:pt x="5381" y="46"/>
                  </a:lnTo>
                  <a:lnTo>
                    <a:pt x="5008" y="105"/>
                  </a:lnTo>
                  <a:lnTo>
                    <a:pt x="4638" y="186"/>
                  </a:lnTo>
                  <a:lnTo>
                    <a:pt x="4274" y="289"/>
                  </a:lnTo>
                  <a:lnTo>
                    <a:pt x="3915" y="416"/>
                  </a:lnTo>
                  <a:lnTo>
                    <a:pt x="3562" y="566"/>
                  </a:lnTo>
                  <a:lnTo>
                    <a:pt x="3218" y="739"/>
                  </a:lnTo>
                  <a:lnTo>
                    <a:pt x="2882" y="935"/>
                  </a:lnTo>
                  <a:lnTo>
                    <a:pt x="2558" y="1152"/>
                  </a:lnTo>
                  <a:lnTo>
                    <a:pt x="2244" y="1394"/>
                  </a:lnTo>
                  <a:lnTo>
                    <a:pt x="1943" y="1658"/>
                  </a:lnTo>
                  <a:lnTo>
                    <a:pt x="1799" y="1800"/>
                  </a:lnTo>
                  <a:lnTo>
                    <a:pt x="1687" y="1913"/>
                  </a:lnTo>
                  <a:lnTo>
                    <a:pt x="1477" y="2147"/>
                  </a:lnTo>
                  <a:lnTo>
                    <a:pt x="1279" y="2388"/>
                  </a:lnTo>
                  <a:lnTo>
                    <a:pt x="1096" y="2637"/>
                  </a:lnTo>
                  <a:lnTo>
                    <a:pt x="928" y="2892"/>
                  </a:lnTo>
                  <a:lnTo>
                    <a:pt x="774" y="3154"/>
                  </a:lnTo>
                  <a:lnTo>
                    <a:pt x="633" y="3422"/>
                  </a:lnTo>
                  <a:lnTo>
                    <a:pt x="506" y="3694"/>
                  </a:lnTo>
                  <a:lnTo>
                    <a:pt x="394" y="3972"/>
                  </a:lnTo>
                  <a:lnTo>
                    <a:pt x="296" y="4253"/>
                  </a:lnTo>
                  <a:lnTo>
                    <a:pt x="211" y="4538"/>
                  </a:lnTo>
                  <a:lnTo>
                    <a:pt x="140" y="4826"/>
                  </a:lnTo>
                  <a:lnTo>
                    <a:pt x="84" y="5117"/>
                  </a:lnTo>
                  <a:lnTo>
                    <a:pt x="42" y="5409"/>
                  </a:lnTo>
                  <a:lnTo>
                    <a:pt x="15" y="5703"/>
                  </a:lnTo>
                  <a:lnTo>
                    <a:pt x="0" y="5997"/>
                  </a:lnTo>
                  <a:lnTo>
                    <a:pt x="0" y="6292"/>
                  </a:lnTo>
                  <a:lnTo>
                    <a:pt x="15" y="6588"/>
                  </a:lnTo>
                  <a:lnTo>
                    <a:pt x="42" y="6881"/>
                  </a:lnTo>
                  <a:lnTo>
                    <a:pt x="84" y="7174"/>
                  </a:lnTo>
                  <a:lnTo>
                    <a:pt x="140" y="7463"/>
                  </a:lnTo>
                  <a:lnTo>
                    <a:pt x="211" y="7751"/>
                  </a:lnTo>
                  <a:lnTo>
                    <a:pt x="296" y="8036"/>
                  </a:lnTo>
                  <a:lnTo>
                    <a:pt x="394" y="8319"/>
                  </a:lnTo>
                  <a:lnTo>
                    <a:pt x="506" y="8595"/>
                  </a:lnTo>
                  <a:lnTo>
                    <a:pt x="633" y="8869"/>
                  </a:lnTo>
                  <a:lnTo>
                    <a:pt x="774" y="9137"/>
                  </a:lnTo>
                  <a:lnTo>
                    <a:pt x="928" y="9397"/>
                  </a:lnTo>
                  <a:lnTo>
                    <a:pt x="1096" y="9654"/>
                  </a:lnTo>
                  <a:lnTo>
                    <a:pt x="1279" y="9903"/>
                  </a:lnTo>
                  <a:lnTo>
                    <a:pt x="1477" y="10144"/>
                  </a:lnTo>
                  <a:lnTo>
                    <a:pt x="1687" y="10377"/>
                  </a:lnTo>
                  <a:lnTo>
                    <a:pt x="1799" y="10491"/>
                  </a:lnTo>
                  <a:lnTo>
                    <a:pt x="1943" y="10632"/>
                  </a:lnTo>
                  <a:lnTo>
                    <a:pt x="2244" y="10897"/>
                  </a:lnTo>
                  <a:lnTo>
                    <a:pt x="2558" y="11137"/>
                  </a:lnTo>
                  <a:lnTo>
                    <a:pt x="2882" y="11356"/>
                  </a:lnTo>
                  <a:lnTo>
                    <a:pt x="3218" y="11552"/>
                  </a:lnTo>
                  <a:lnTo>
                    <a:pt x="3562" y="11725"/>
                  </a:lnTo>
                  <a:lnTo>
                    <a:pt x="3915" y="11875"/>
                  </a:lnTo>
                  <a:lnTo>
                    <a:pt x="4274" y="12001"/>
                  </a:lnTo>
                  <a:lnTo>
                    <a:pt x="4638" y="12105"/>
                  </a:lnTo>
                  <a:lnTo>
                    <a:pt x="5008" y="12186"/>
                  </a:lnTo>
                  <a:lnTo>
                    <a:pt x="5381" y="12243"/>
                  </a:lnTo>
                  <a:lnTo>
                    <a:pt x="5756" y="12279"/>
                  </a:lnTo>
                  <a:lnTo>
                    <a:pt x="6131" y="12291"/>
                  </a:lnTo>
                  <a:lnTo>
                    <a:pt x="6509" y="12281"/>
                  </a:lnTo>
                  <a:lnTo>
                    <a:pt x="6883" y="12246"/>
                  </a:lnTo>
                  <a:lnTo>
                    <a:pt x="7256" y="12190"/>
                  </a:lnTo>
                  <a:lnTo>
                    <a:pt x="7442" y="12153"/>
                  </a:lnTo>
                  <a:lnTo>
                    <a:pt x="7337" y="12130"/>
                  </a:lnTo>
                  <a:lnTo>
                    <a:pt x="7130" y="12076"/>
                  </a:lnTo>
                  <a:lnTo>
                    <a:pt x="6922" y="12017"/>
                  </a:lnTo>
                  <a:lnTo>
                    <a:pt x="6718" y="11950"/>
                  </a:lnTo>
                  <a:lnTo>
                    <a:pt x="6516" y="11875"/>
                  </a:lnTo>
                  <a:lnTo>
                    <a:pt x="6314" y="11794"/>
                  </a:lnTo>
                  <a:lnTo>
                    <a:pt x="6117" y="11705"/>
                  </a:lnTo>
                  <a:lnTo>
                    <a:pt x="5921" y="11608"/>
                  </a:lnTo>
                  <a:lnTo>
                    <a:pt x="5728" y="11505"/>
                  </a:lnTo>
                  <a:lnTo>
                    <a:pt x="5540" y="11392"/>
                  </a:lnTo>
                  <a:lnTo>
                    <a:pt x="5352" y="11274"/>
                  </a:lnTo>
                  <a:lnTo>
                    <a:pt x="5169" y="11149"/>
                  </a:lnTo>
                  <a:lnTo>
                    <a:pt x="4991" y="11015"/>
                  </a:lnTo>
                  <a:lnTo>
                    <a:pt x="4815" y="10874"/>
                  </a:lnTo>
                  <a:lnTo>
                    <a:pt x="4644" y="10727"/>
                  </a:lnTo>
                  <a:lnTo>
                    <a:pt x="4477" y="10571"/>
                  </a:lnTo>
                  <a:lnTo>
                    <a:pt x="4395" y="104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792" y="112"/>
              <a:ext cx="2092" cy="2092"/>
            </a:xfrm>
            <a:custGeom>
              <a:avLst/>
              <a:gdLst>
                <a:gd name="T0" fmla="*/ 6277 w 6277"/>
                <a:gd name="T1" fmla="*/ 3 h 6277"/>
                <a:gd name="T2" fmla="*/ 6255 w 6277"/>
                <a:gd name="T3" fmla="*/ 470 h 6277"/>
                <a:gd name="T4" fmla="*/ 6176 w 6277"/>
                <a:gd name="T5" fmla="*/ 1080 h 6277"/>
                <a:gd name="T6" fmla="*/ 6037 w 6277"/>
                <a:gd name="T7" fmla="*/ 1676 h 6277"/>
                <a:gd name="T8" fmla="*/ 5843 w 6277"/>
                <a:gd name="T9" fmla="*/ 2254 h 6277"/>
                <a:gd name="T10" fmla="*/ 5594 w 6277"/>
                <a:gd name="T11" fmla="*/ 2810 h 6277"/>
                <a:gd name="T12" fmla="*/ 5291 w 6277"/>
                <a:gd name="T13" fmla="*/ 3340 h 6277"/>
                <a:gd name="T14" fmla="*/ 4937 w 6277"/>
                <a:gd name="T15" fmla="*/ 3841 h 6277"/>
                <a:gd name="T16" fmla="*/ 4531 w 6277"/>
                <a:gd name="T17" fmla="*/ 4311 h 6277"/>
                <a:gd name="T18" fmla="*/ 4311 w 6277"/>
                <a:gd name="T19" fmla="*/ 4531 h 6277"/>
                <a:gd name="T20" fmla="*/ 3841 w 6277"/>
                <a:gd name="T21" fmla="*/ 4937 h 6277"/>
                <a:gd name="T22" fmla="*/ 3340 w 6277"/>
                <a:gd name="T23" fmla="*/ 5291 h 6277"/>
                <a:gd name="T24" fmla="*/ 2810 w 6277"/>
                <a:gd name="T25" fmla="*/ 5594 h 6277"/>
                <a:gd name="T26" fmla="*/ 2254 w 6277"/>
                <a:gd name="T27" fmla="*/ 5843 h 6277"/>
                <a:gd name="T28" fmla="*/ 1676 w 6277"/>
                <a:gd name="T29" fmla="*/ 6037 h 6277"/>
                <a:gd name="T30" fmla="*/ 1080 w 6277"/>
                <a:gd name="T31" fmla="*/ 6176 h 6277"/>
                <a:gd name="T32" fmla="*/ 468 w 6277"/>
                <a:gd name="T33" fmla="*/ 6255 h 6277"/>
                <a:gd name="T34" fmla="*/ 1 w 6277"/>
                <a:gd name="T35" fmla="*/ 6277 h 6277"/>
                <a:gd name="T36" fmla="*/ 0 w 6277"/>
                <a:gd name="T37" fmla="*/ 6088 h 6277"/>
                <a:gd name="T38" fmla="*/ 151 w 6277"/>
                <a:gd name="T39" fmla="*/ 5898 h 6277"/>
                <a:gd name="T40" fmla="*/ 732 w 6277"/>
                <a:gd name="T41" fmla="*/ 5849 h 6277"/>
                <a:gd name="T42" fmla="*/ 1299 w 6277"/>
                <a:gd name="T43" fmla="*/ 5746 h 6277"/>
                <a:gd name="T44" fmla="*/ 1851 w 6277"/>
                <a:gd name="T45" fmla="*/ 5590 h 6277"/>
                <a:gd name="T46" fmla="*/ 2384 w 6277"/>
                <a:gd name="T47" fmla="*/ 5381 h 6277"/>
                <a:gd name="T48" fmla="*/ 2893 w 6277"/>
                <a:gd name="T49" fmla="*/ 5121 h 6277"/>
                <a:gd name="T50" fmla="*/ 3379 w 6277"/>
                <a:gd name="T51" fmla="*/ 4812 h 6277"/>
                <a:gd name="T52" fmla="*/ 3834 w 6277"/>
                <a:gd name="T53" fmla="*/ 4455 h 6277"/>
                <a:gd name="T54" fmla="*/ 4155 w 6277"/>
                <a:gd name="T55" fmla="*/ 4155 h 6277"/>
                <a:gd name="T56" fmla="*/ 4455 w 6277"/>
                <a:gd name="T57" fmla="*/ 3834 h 6277"/>
                <a:gd name="T58" fmla="*/ 4812 w 6277"/>
                <a:gd name="T59" fmla="*/ 3379 h 6277"/>
                <a:gd name="T60" fmla="*/ 5121 w 6277"/>
                <a:gd name="T61" fmla="*/ 2893 h 6277"/>
                <a:gd name="T62" fmla="*/ 5381 w 6277"/>
                <a:gd name="T63" fmla="*/ 2384 h 6277"/>
                <a:gd name="T64" fmla="*/ 5590 w 6277"/>
                <a:gd name="T65" fmla="*/ 1851 h 6277"/>
                <a:gd name="T66" fmla="*/ 5746 w 6277"/>
                <a:gd name="T67" fmla="*/ 1299 h 6277"/>
                <a:gd name="T68" fmla="*/ 5849 w 6277"/>
                <a:gd name="T69" fmla="*/ 732 h 6277"/>
                <a:gd name="T70" fmla="*/ 5898 w 6277"/>
                <a:gd name="T71" fmla="*/ 151 h 6277"/>
                <a:gd name="T72" fmla="*/ 6088 w 6277"/>
                <a:gd name="T73" fmla="*/ 0 h 6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77" h="6277">
                  <a:moveTo>
                    <a:pt x="6277" y="1"/>
                  </a:moveTo>
                  <a:lnTo>
                    <a:pt x="6277" y="3"/>
                  </a:lnTo>
                  <a:lnTo>
                    <a:pt x="6274" y="158"/>
                  </a:lnTo>
                  <a:lnTo>
                    <a:pt x="6255" y="470"/>
                  </a:lnTo>
                  <a:lnTo>
                    <a:pt x="6223" y="776"/>
                  </a:lnTo>
                  <a:lnTo>
                    <a:pt x="6176" y="1080"/>
                  </a:lnTo>
                  <a:lnTo>
                    <a:pt x="6114" y="1381"/>
                  </a:lnTo>
                  <a:lnTo>
                    <a:pt x="6037" y="1676"/>
                  </a:lnTo>
                  <a:lnTo>
                    <a:pt x="5948" y="1967"/>
                  </a:lnTo>
                  <a:lnTo>
                    <a:pt x="5843" y="2254"/>
                  </a:lnTo>
                  <a:lnTo>
                    <a:pt x="5726" y="2535"/>
                  </a:lnTo>
                  <a:lnTo>
                    <a:pt x="5594" y="2810"/>
                  </a:lnTo>
                  <a:lnTo>
                    <a:pt x="5450" y="3078"/>
                  </a:lnTo>
                  <a:lnTo>
                    <a:pt x="5291" y="3340"/>
                  </a:lnTo>
                  <a:lnTo>
                    <a:pt x="5120" y="3595"/>
                  </a:lnTo>
                  <a:lnTo>
                    <a:pt x="4937" y="3841"/>
                  </a:lnTo>
                  <a:lnTo>
                    <a:pt x="4740" y="4080"/>
                  </a:lnTo>
                  <a:lnTo>
                    <a:pt x="4531" y="4311"/>
                  </a:lnTo>
                  <a:lnTo>
                    <a:pt x="4421" y="4421"/>
                  </a:lnTo>
                  <a:lnTo>
                    <a:pt x="4311" y="4531"/>
                  </a:lnTo>
                  <a:lnTo>
                    <a:pt x="4080" y="4740"/>
                  </a:lnTo>
                  <a:lnTo>
                    <a:pt x="3841" y="4937"/>
                  </a:lnTo>
                  <a:lnTo>
                    <a:pt x="3593" y="5121"/>
                  </a:lnTo>
                  <a:lnTo>
                    <a:pt x="3340" y="5291"/>
                  </a:lnTo>
                  <a:lnTo>
                    <a:pt x="3078" y="5450"/>
                  </a:lnTo>
                  <a:lnTo>
                    <a:pt x="2810" y="5594"/>
                  </a:lnTo>
                  <a:lnTo>
                    <a:pt x="2535" y="5726"/>
                  </a:lnTo>
                  <a:lnTo>
                    <a:pt x="2254" y="5843"/>
                  </a:lnTo>
                  <a:lnTo>
                    <a:pt x="1967" y="5948"/>
                  </a:lnTo>
                  <a:lnTo>
                    <a:pt x="1676" y="6037"/>
                  </a:lnTo>
                  <a:lnTo>
                    <a:pt x="1381" y="6114"/>
                  </a:lnTo>
                  <a:lnTo>
                    <a:pt x="1080" y="6176"/>
                  </a:lnTo>
                  <a:lnTo>
                    <a:pt x="776" y="6223"/>
                  </a:lnTo>
                  <a:lnTo>
                    <a:pt x="468" y="6255"/>
                  </a:lnTo>
                  <a:lnTo>
                    <a:pt x="158" y="6274"/>
                  </a:lnTo>
                  <a:lnTo>
                    <a:pt x="1" y="6277"/>
                  </a:lnTo>
                  <a:lnTo>
                    <a:pt x="1" y="6277"/>
                  </a:lnTo>
                  <a:lnTo>
                    <a:pt x="0" y="6088"/>
                  </a:lnTo>
                  <a:lnTo>
                    <a:pt x="6" y="5901"/>
                  </a:lnTo>
                  <a:lnTo>
                    <a:pt x="151" y="5898"/>
                  </a:lnTo>
                  <a:lnTo>
                    <a:pt x="444" y="5880"/>
                  </a:lnTo>
                  <a:lnTo>
                    <a:pt x="732" y="5849"/>
                  </a:lnTo>
                  <a:lnTo>
                    <a:pt x="1018" y="5804"/>
                  </a:lnTo>
                  <a:lnTo>
                    <a:pt x="1299" y="5746"/>
                  </a:lnTo>
                  <a:lnTo>
                    <a:pt x="1577" y="5674"/>
                  </a:lnTo>
                  <a:lnTo>
                    <a:pt x="1851" y="5590"/>
                  </a:lnTo>
                  <a:lnTo>
                    <a:pt x="2120" y="5492"/>
                  </a:lnTo>
                  <a:lnTo>
                    <a:pt x="2384" y="5381"/>
                  </a:lnTo>
                  <a:lnTo>
                    <a:pt x="2641" y="5258"/>
                  </a:lnTo>
                  <a:lnTo>
                    <a:pt x="2893" y="5121"/>
                  </a:lnTo>
                  <a:lnTo>
                    <a:pt x="3140" y="4973"/>
                  </a:lnTo>
                  <a:lnTo>
                    <a:pt x="3379" y="4812"/>
                  </a:lnTo>
                  <a:lnTo>
                    <a:pt x="3611" y="4639"/>
                  </a:lnTo>
                  <a:lnTo>
                    <a:pt x="3834" y="4455"/>
                  </a:lnTo>
                  <a:lnTo>
                    <a:pt x="4051" y="4259"/>
                  </a:lnTo>
                  <a:lnTo>
                    <a:pt x="4155" y="4155"/>
                  </a:lnTo>
                  <a:lnTo>
                    <a:pt x="4259" y="4051"/>
                  </a:lnTo>
                  <a:lnTo>
                    <a:pt x="4455" y="3834"/>
                  </a:lnTo>
                  <a:lnTo>
                    <a:pt x="4639" y="3611"/>
                  </a:lnTo>
                  <a:lnTo>
                    <a:pt x="4812" y="3379"/>
                  </a:lnTo>
                  <a:lnTo>
                    <a:pt x="4973" y="3140"/>
                  </a:lnTo>
                  <a:lnTo>
                    <a:pt x="5121" y="2893"/>
                  </a:lnTo>
                  <a:lnTo>
                    <a:pt x="5258" y="2641"/>
                  </a:lnTo>
                  <a:lnTo>
                    <a:pt x="5381" y="2384"/>
                  </a:lnTo>
                  <a:lnTo>
                    <a:pt x="5492" y="2120"/>
                  </a:lnTo>
                  <a:lnTo>
                    <a:pt x="5590" y="1851"/>
                  </a:lnTo>
                  <a:lnTo>
                    <a:pt x="5674" y="1577"/>
                  </a:lnTo>
                  <a:lnTo>
                    <a:pt x="5746" y="1299"/>
                  </a:lnTo>
                  <a:lnTo>
                    <a:pt x="5804" y="1018"/>
                  </a:lnTo>
                  <a:lnTo>
                    <a:pt x="5849" y="732"/>
                  </a:lnTo>
                  <a:lnTo>
                    <a:pt x="5880" y="444"/>
                  </a:lnTo>
                  <a:lnTo>
                    <a:pt x="5898" y="151"/>
                  </a:lnTo>
                  <a:lnTo>
                    <a:pt x="5899" y="4"/>
                  </a:lnTo>
                  <a:lnTo>
                    <a:pt x="6088" y="0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3797" y="2117"/>
              <a:ext cx="2092" cy="2092"/>
            </a:xfrm>
            <a:custGeom>
              <a:avLst/>
              <a:gdLst>
                <a:gd name="T0" fmla="*/ 6124 w 6277"/>
                <a:gd name="T1" fmla="*/ 379 h 6277"/>
                <a:gd name="T2" fmla="*/ 5544 w 6277"/>
                <a:gd name="T3" fmla="*/ 427 h 6277"/>
                <a:gd name="T4" fmla="*/ 4976 w 6277"/>
                <a:gd name="T5" fmla="*/ 529 h 6277"/>
                <a:gd name="T6" fmla="*/ 4425 w 6277"/>
                <a:gd name="T7" fmla="*/ 686 h 6277"/>
                <a:gd name="T8" fmla="*/ 3892 w 6277"/>
                <a:gd name="T9" fmla="*/ 895 h 6277"/>
                <a:gd name="T10" fmla="*/ 3382 w 6277"/>
                <a:gd name="T11" fmla="*/ 1154 h 6277"/>
                <a:gd name="T12" fmla="*/ 2898 w 6277"/>
                <a:gd name="T13" fmla="*/ 1464 h 6277"/>
                <a:gd name="T14" fmla="*/ 2442 w 6277"/>
                <a:gd name="T15" fmla="*/ 1821 h 6277"/>
                <a:gd name="T16" fmla="*/ 2120 w 6277"/>
                <a:gd name="T17" fmla="*/ 2120 h 6277"/>
                <a:gd name="T18" fmla="*/ 1821 w 6277"/>
                <a:gd name="T19" fmla="*/ 2442 h 6277"/>
                <a:gd name="T20" fmla="*/ 1464 w 6277"/>
                <a:gd name="T21" fmla="*/ 2898 h 6277"/>
                <a:gd name="T22" fmla="*/ 1154 w 6277"/>
                <a:gd name="T23" fmla="*/ 3382 h 6277"/>
                <a:gd name="T24" fmla="*/ 895 w 6277"/>
                <a:gd name="T25" fmla="*/ 3892 h 6277"/>
                <a:gd name="T26" fmla="*/ 686 w 6277"/>
                <a:gd name="T27" fmla="*/ 4425 h 6277"/>
                <a:gd name="T28" fmla="*/ 529 w 6277"/>
                <a:gd name="T29" fmla="*/ 4976 h 6277"/>
                <a:gd name="T30" fmla="*/ 427 w 6277"/>
                <a:gd name="T31" fmla="*/ 5544 h 6277"/>
                <a:gd name="T32" fmla="*/ 379 w 6277"/>
                <a:gd name="T33" fmla="*/ 6124 h 6277"/>
                <a:gd name="T34" fmla="*/ 188 w 6277"/>
                <a:gd name="T35" fmla="*/ 6277 h 6277"/>
                <a:gd name="T36" fmla="*/ 0 w 6277"/>
                <a:gd name="T37" fmla="*/ 6274 h 6277"/>
                <a:gd name="T38" fmla="*/ 21 w 6277"/>
                <a:gd name="T39" fmla="*/ 5807 h 6277"/>
                <a:gd name="T40" fmla="*/ 100 w 6277"/>
                <a:gd name="T41" fmla="*/ 5195 h 6277"/>
                <a:gd name="T42" fmla="*/ 238 w 6277"/>
                <a:gd name="T43" fmla="*/ 4599 h 6277"/>
                <a:gd name="T44" fmla="*/ 432 w 6277"/>
                <a:gd name="T45" fmla="*/ 4021 h 6277"/>
                <a:gd name="T46" fmla="*/ 682 w 6277"/>
                <a:gd name="T47" fmla="*/ 3466 h 6277"/>
                <a:gd name="T48" fmla="*/ 984 w 6277"/>
                <a:gd name="T49" fmla="*/ 2936 h 6277"/>
                <a:gd name="T50" fmla="*/ 1338 w 6277"/>
                <a:gd name="T51" fmla="*/ 2434 h 6277"/>
                <a:gd name="T52" fmla="*/ 1744 w 6277"/>
                <a:gd name="T53" fmla="*/ 1966 h 6277"/>
                <a:gd name="T54" fmla="*/ 1966 w 6277"/>
                <a:gd name="T55" fmla="*/ 1744 h 6277"/>
                <a:gd name="T56" fmla="*/ 2434 w 6277"/>
                <a:gd name="T57" fmla="*/ 1338 h 6277"/>
                <a:gd name="T58" fmla="*/ 2936 w 6277"/>
                <a:gd name="T59" fmla="*/ 984 h 6277"/>
                <a:gd name="T60" fmla="*/ 3467 w 6277"/>
                <a:gd name="T61" fmla="*/ 682 h 6277"/>
                <a:gd name="T62" fmla="*/ 4021 w 6277"/>
                <a:gd name="T63" fmla="*/ 432 h 6277"/>
                <a:gd name="T64" fmla="*/ 4599 w 6277"/>
                <a:gd name="T65" fmla="*/ 238 h 6277"/>
                <a:gd name="T66" fmla="*/ 5195 w 6277"/>
                <a:gd name="T67" fmla="*/ 100 h 6277"/>
                <a:gd name="T68" fmla="*/ 5807 w 6277"/>
                <a:gd name="T69" fmla="*/ 21 h 6277"/>
                <a:gd name="T70" fmla="*/ 6274 w 6277"/>
                <a:gd name="T71" fmla="*/ 0 h 6277"/>
                <a:gd name="T72" fmla="*/ 6277 w 6277"/>
                <a:gd name="T73" fmla="*/ 188 h 6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77" h="6277">
                  <a:moveTo>
                    <a:pt x="6271" y="376"/>
                  </a:moveTo>
                  <a:lnTo>
                    <a:pt x="6124" y="379"/>
                  </a:lnTo>
                  <a:lnTo>
                    <a:pt x="5833" y="396"/>
                  </a:lnTo>
                  <a:lnTo>
                    <a:pt x="5544" y="427"/>
                  </a:lnTo>
                  <a:lnTo>
                    <a:pt x="5259" y="471"/>
                  </a:lnTo>
                  <a:lnTo>
                    <a:pt x="4976" y="529"/>
                  </a:lnTo>
                  <a:lnTo>
                    <a:pt x="4698" y="601"/>
                  </a:lnTo>
                  <a:lnTo>
                    <a:pt x="4425" y="686"/>
                  </a:lnTo>
                  <a:lnTo>
                    <a:pt x="4155" y="784"/>
                  </a:lnTo>
                  <a:lnTo>
                    <a:pt x="3892" y="895"/>
                  </a:lnTo>
                  <a:lnTo>
                    <a:pt x="3634" y="1019"/>
                  </a:lnTo>
                  <a:lnTo>
                    <a:pt x="3382" y="1154"/>
                  </a:lnTo>
                  <a:lnTo>
                    <a:pt x="3137" y="1302"/>
                  </a:lnTo>
                  <a:lnTo>
                    <a:pt x="2898" y="1464"/>
                  </a:lnTo>
                  <a:lnTo>
                    <a:pt x="2666" y="1636"/>
                  </a:lnTo>
                  <a:lnTo>
                    <a:pt x="2442" y="1821"/>
                  </a:lnTo>
                  <a:lnTo>
                    <a:pt x="2226" y="2017"/>
                  </a:lnTo>
                  <a:lnTo>
                    <a:pt x="2120" y="2120"/>
                  </a:lnTo>
                  <a:lnTo>
                    <a:pt x="2018" y="2226"/>
                  </a:lnTo>
                  <a:lnTo>
                    <a:pt x="1821" y="2442"/>
                  </a:lnTo>
                  <a:lnTo>
                    <a:pt x="1636" y="2666"/>
                  </a:lnTo>
                  <a:lnTo>
                    <a:pt x="1464" y="2898"/>
                  </a:lnTo>
                  <a:lnTo>
                    <a:pt x="1302" y="3136"/>
                  </a:lnTo>
                  <a:lnTo>
                    <a:pt x="1154" y="3382"/>
                  </a:lnTo>
                  <a:lnTo>
                    <a:pt x="1019" y="3634"/>
                  </a:lnTo>
                  <a:lnTo>
                    <a:pt x="895" y="3892"/>
                  </a:lnTo>
                  <a:lnTo>
                    <a:pt x="784" y="4155"/>
                  </a:lnTo>
                  <a:lnTo>
                    <a:pt x="686" y="4425"/>
                  </a:lnTo>
                  <a:lnTo>
                    <a:pt x="601" y="4698"/>
                  </a:lnTo>
                  <a:lnTo>
                    <a:pt x="529" y="4976"/>
                  </a:lnTo>
                  <a:lnTo>
                    <a:pt x="471" y="5259"/>
                  </a:lnTo>
                  <a:lnTo>
                    <a:pt x="427" y="5544"/>
                  </a:lnTo>
                  <a:lnTo>
                    <a:pt x="396" y="5833"/>
                  </a:lnTo>
                  <a:lnTo>
                    <a:pt x="379" y="6124"/>
                  </a:lnTo>
                  <a:lnTo>
                    <a:pt x="376" y="6271"/>
                  </a:lnTo>
                  <a:lnTo>
                    <a:pt x="188" y="6277"/>
                  </a:lnTo>
                  <a:lnTo>
                    <a:pt x="0" y="6274"/>
                  </a:lnTo>
                  <a:lnTo>
                    <a:pt x="0" y="6274"/>
                  </a:lnTo>
                  <a:lnTo>
                    <a:pt x="2" y="6118"/>
                  </a:lnTo>
                  <a:lnTo>
                    <a:pt x="21" y="5807"/>
                  </a:lnTo>
                  <a:lnTo>
                    <a:pt x="54" y="5499"/>
                  </a:lnTo>
                  <a:lnTo>
                    <a:pt x="100" y="5195"/>
                  </a:lnTo>
                  <a:lnTo>
                    <a:pt x="162" y="4896"/>
                  </a:lnTo>
                  <a:lnTo>
                    <a:pt x="238" y="4599"/>
                  </a:lnTo>
                  <a:lnTo>
                    <a:pt x="329" y="4308"/>
                  </a:lnTo>
                  <a:lnTo>
                    <a:pt x="432" y="4021"/>
                  </a:lnTo>
                  <a:lnTo>
                    <a:pt x="551" y="3741"/>
                  </a:lnTo>
                  <a:lnTo>
                    <a:pt x="682" y="3466"/>
                  </a:lnTo>
                  <a:lnTo>
                    <a:pt x="826" y="3198"/>
                  </a:lnTo>
                  <a:lnTo>
                    <a:pt x="984" y="2936"/>
                  </a:lnTo>
                  <a:lnTo>
                    <a:pt x="1155" y="2682"/>
                  </a:lnTo>
                  <a:lnTo>
                    <a:pt x="1338" y="2434"/>
                  </a:lnTo>
                  <a:lnTo>
                    <a:pt x="1536" y="2197"/>
                  </a:lnTo>
                  <a:lnTo>
                    <a:pt x="1744" y="1966"/>
                  </a:lnTo>
                  <a:lnTo>
                    <a:pt x="1854" y="1854"/>
                  </a:lnTo>
                  <a:lnTo>
                    <a:pt x="1966" y="1744"/>
                  </a:lnTo>
                  <a:lnTo>
                    <a:pt x="2197" y="1536"/>
                  </a:lnTo>
                  <a:lnTo>
                    <a:pt x="2434" y="1338"/>
                  </a:lnTo>
                  <a:lnTo>
                    <a:pt x="2682" y="1155"/>
                  </a:lnTo>
                  <a:lnTo>
                    <a:pt x="2936" y="984"/>
                  </a:lnTo>
                  <a:lnTo>
                    <a:pt x="3198" y="826"/>
                  </a:lnTo>
                  <a:lnTo>
                    <a:pt x="3467" y="682"/>
                  </a:lnTo>
                  <a:lnTo>
                    <a:pt x="3741" y="551"/>
                  </a:lnTo>
                  <a:lnTo>
                    <a:pt x="4021" y="432"/>
                  </a:lnTo>
                  <a:lnTo>
                    <a:pt x="4308" y="329"/>
                  </a:lnTo>
                  <a:lnTo>
                    <a:pt x="4599" y="238"/>
                  </a:lnTo>
                  <a:lnTo>
                    <a:pt x="4896" y="162"/>
                  </a:lnTo>
                  <a:lnTo>
                    <a:pt x="5195" y="100"/>
                  </a:lnTo>
                  <a:lnTo>
                    <a:pt x="5499" y="52"/>
                  </a:lnTo>
                  <a:lnTo>
                    <a:pt x="5807" y="21"/>
                  </a:lnTo>
                  <a:lnTo>
                    <a:pt x="6117" y="2"/>
                  </a:lnTo>
                  <a:lnTo>
                    <a:pt x="6274" y="0"/>
                  </a:lnTo>
                  <a:lnTo>
                    <a:pt x="6274" y="0"/>
                  </a:lnTo>
                  <a:lnTo>
                    <a:pt x="6277" y="188"/>
                  </a:lnTo>
                  <a:lnTo>
                    <a:pt x="6271" y="37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5460" y="1980"/>
              <a:ext cx="219" cy="464"/>
            </a:xfrm>
            <a:custGeom>
              <a:avLst/>
              <a:gdLst>
                <a:gd name="T0" fmla="*/ 315 w 655"/>
                <a:gd name="T1" fmla="*/ 1393 h 1393"/>
                <a:gd name="T2" fmla="*/ 285 w 655"/>
                <a:gd name="T3" fmla="*/ 1391 h 1393"/>
                <a:gd name="T4" fmla="*/ 226 w 655"/>
                <a:gd name="T5" fmla="*/ 1371 h 1393"/>
                <a:gd name="T6" fmla="*/ 200 w 655"/>
                <a:gd name="T7" fmla="*/ 1352 h 1393"/>
                <a:gd name="T8" fmla="*/ 184 w 655"/>
                <a:gd name="T9" fmla="*/ 1341 h 1393"/>
                <a:gd name="T10" fmla="*/ 161 w 655"/>
                <a:gd name="T11" fmla="*/ 1312 h 1393"/>
                <a:gd name="T12" fmla="*/ 142 w 655"/>
                <a:gd name="T13" fmla="*/ 1280 h 1393"/>
                <a:gd name="T14" fmla="*/ 131 w 655"/>
                <a:gd name="T15" fmla="*/ 1246 h 1393"/>
                <a:gd name="T16" fmla="*/ 126 w 655"/>
                <a:gd name="T17" fmla="*/ 1210 h 1393"/>
                <a:gd name="T18" fmla="*/ 129 w 655"/>
                <a:gd name="T19" fmla="*/ 1174 h 1393"/>
                <a:gd name="T20" fmla="*/ 138 w 655"/>
                <a:gd name="T21" fmla="*/ 1138 h 1393"/>
                <a:gd name="T22" fmla="*/ 155 w 655"/>
                <a:gd name="T23" fmla="*/ 1105 h 1393"/>
                <a:gd name="T24" fmla="*/ 167 w 655"/>
                <a:gd name="T25" fmla="*/ 1089 h 1393"/>
                <a:gd name="T26" fmla="*/ 199 w 655"/>
                <a:gd name="T27" fmla="*/ 1044 h 1393"/>
                <a:gd name="T28" fmla="*/ 246 w 655"/>
                <a:gd name="T29" fmla="*/ 949 h 1393"/>
                <a:gd name="T30" fmla="*/ 273 w 655"/>
                <a:gd name="T31" fmla="*/ 848 h 1393"/>
                <a:gd name="T32" fmla="*/ 281 w 655"/>
                <a:gd name="T33" fmla="*/ 745 h 1393"/>
                <a:gd name="T34" fmla="*/ 268 w 655"/>
                <a:gd name="T35" fmla="*/ 642 h 1393"/>
                <a:gd name="T36" fmla="*/ 235 w 655"/>
                <a:gd name="T37" fmla="*/ 544 h 1393"/>
                <a:gd name="T38" fmla="*/ 184 w 655"/>
                <a:gd name="T39" fmla="*/ 452 h 1393"/>
                <a:gd name="T40" fmla="*/ 115 w 655"/>
                <a:gd name="T41" fmla="*/ 371 h 1393"/>
                <a:gd name="T42" fmla="*/ 72 w 655"/>
                <a:gd name="T43" fmla="*/ 335 h 1393"/>
                <a:gd name="T44" fmla="*/ 57 w 655"/>
                <a:gd name="T45" fmla="*/ 324 h 1393"/>
                <a:gd name="T46" fmla="*/ 33 w 655"/>
                <a:gd name="T47" fmla="*/ 295 h 1393"/>
                <a:gd name="T48" fmla="*/ 16 w 655"/>
                <a:gd name="T49" fmla="*/ 263 h 1393"/>
                <a:gd name="T50" fmla="*/ 4 w 655"/>
                <a:gd name="T51" fmla="*/ 229 h 1393"/>
                <a:gd name="T52" fmla="*/ 0 w 655"/>
                <a:gd name="T53" fmla="*/ 193 h 1393"/>
                <a:gd name="T54" fmla="*/ 3 w 655"/>
                <a:gd name="T55" fmla="*/ 157 h 1393"/>
                <a:gd name="T56" fmla="*/ 11 w 655"/>
                <a:gd name="T57" fmla="*/ 121 h 1393"/>
                <a:gd name="T58" fmla="*/ 29 w 655"/>
                <a:gd name="T59" fmla="*/ 88 h 1393"/>
                <a:gd name="T60" fmla="*/ 40 w 655"/>
                <a:gd name="T61" fmla="*/ 72 h 1393"/>
                <a:gd name="T62" fmla="*/ 52 w 655"/>
                <a:gd name="T63" fmla="*/ 58 h 1393"/>
                <a:gd name="T64" fmla="*/ 80 w 655"/>
                <a:gd name="T65" fmla="*/ 33 h 1393"/>
                <a:gd name="T66" fmla="*/ 112 w 655"/>
                <a:gd name="T67" fmla="*/ 16 h 1393"/>
                <a:gd name="T68" fmla="*/ 147 w 655"/>
                <a:gd name="T69" fmla="*/ 4 h 1393"/>
                <a:gd name="T70" fmla="*/ 183 w 655"/>
                <a:gd name="T71" fmla="*/ 0 h 1393"/>
                <a:gd name="T72" fmla="*/ 219 w 655"/>
                <a:gd name="T73" fmla="*/ 1 h 1393"/>
                <a:gd name="T74" fmla="*/ 255 w 655"/>
                <a:gd name="T75" fmla="*/ 11 h 1393"/>
                <a:gd name="T76" fmla="*/ 288 w 655"/>
                <a:gd name="T77" fmla="*/ 27 h 1393"/>
                <a:gd name="T78" fmla="*/ 304 w 655"/>
                <a:gd name="T79" fmla="*/ 39 h 1393"/>
                <a:gd name="T80" fmla="*/ 340 w 655"/>
                <a:gd name="T81" fmla="*/ 69 h 1393"/>
                <a:gd name="T82" fmla="*/ 407 w 655"/>
                <a:gd name="T83" fmla="*/ 132 h 1393"/>
                <a:gd name="T84" fmla="*/ 466 w 655"/>
                <a:gd name="T85" fmla="*/ 202 h 1393"/>
                <a:gd name="T86" fmla="*/ 517 w 655"/>
                <a:gd name="T87" fmla="*/ 275 h 1393"/>
                <a:gd name="T88" fmla="*/ 560 w 655"/>
                <a:gd name="T89" fmla="*/ 353 h 1393"/>
                <a:gd name="T90" fmla="*/ 596 w 655"/>
                <a:gd name="T91" fmla="*/ 433 h 1393"/>
                <a:gd name="T92" fmla="*/ 623 w 655"/>
                <a:gd name="T93" fmla="*/ 517 h 1393"/>
                <a:gd name="T94" fmla="*/ 642 w 655"/>
                <a:gd name="T95" fmla="*/ 603 h 1393"/>
                <a:gd name="T96" fmla="*/ 654 w 655"/>
                <a:gd name="T97" fmla="*/ 690 h 1393"/>
                <a:gd name="T98" fmla="*/ 655 w 655"/>
                <a:gd name="T99" fmla="*/ 778 h 1393"/>
                <a:gd name="T100" fmla="*/ 649 w 655"/>
                <a:gd name="T101" fmla="*/ 865 h 1393"/>
                <a:gd name="T102" fmla="*/ 635 w 655"/>
                <a:gd name="T103" fmla="*/ 952 h 1393"/>
                <a:gd name="T104" fmla="*/ 613 w 655"/>
                <a:gd name="T105" fmla="*/ 1038 h 1393"/>
                <a:gd name="T106" fmla="*/ 582 w 655"/>
                <a:gd name="T107" fmla="*/ 1122 h 1393"/>
                <a:gd name="T108" fmla="*/ 541 w 655"/>
                <a:gd name="T109" fmla="*/ 1204 h 1393"/>
                <a:gd name="T110" fmla="*/ 492 w 655"/>
                <a:gd name="T111" fmla="*/ 1282 h 1393"/>
                <a:gd name="T112" fmla="*/ 464 w 655"/>
                <a:gd name="T113" fmla="*/ 1321 h 1393"/>
                <a:gd name="T114" fmla="*/ 449 w 655"/>
                <a:gd name="T115" fmla="*/ 1336 h 1393"/>
                <a:gd name="T116" fmla="*/ 415 w 655"/>
                <a:gd name="T117" fmla="*/ 1364 h 1393"/>
                <a:gd name="T118" fmla="*/ 377 w 655"/>
                <a:gd name="T119" fmla="*/ 1383 h 1393"/>
                <a:gd name="T120" fmla="*/ 335 w 655"/>
                <a:gd name="T121" fmla="*/ 1391 h 1393"/>
                <a:gd name="T122" fmla="*/ 315 w 655"/>
                <a:gd name="T123" fmla="*/ 1393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5" h="1393">
                  <a:moveTo>
                    <a:pt x="315" y="1393"/>
                  </a:moveTo>
                  <a:lnTo>
                    <a:pt x="285" y="1391"/>
                  </a:lnTo>
                  <a:lnTo>
                    <a:pt x="226" y="1371"/>
                  </a:lnTo>
                  <a:lnTo>
                    <a:pt x="200" y="1352"/>
                  </a:lnTo>
                  <a:lnTo>
                    <a:pt x="184" y="1341"/>
                  </a:lnTo>
                  <a:lnTo>
                    <a:pt x="161" y="1312"/>
                  </a:lnTo>
                  <a:lnTo>
                    <a:pt x="142" y="1280"/>
                  </a:lnTo>
                  <a:lnTo>
                    <a:pt x="131" y="1246"/>
                  </a:lnTo>
                  <a:lnTo>
                    <a:pt x="126" y="1210"/>
                  </a:lnTo>
                  <a:lnTo>
                    <a:pt x="129" y="1174"/>
                  </a:lnTo>
                  <a:lnTo>
                    <a:pt x="138" y="1138"/>
                  </a:lnTo>
                  <a:lnTo>
                    <a:pt x="155" y="1105"/>
                  </a:lnTo>
                  <a:lnTo>
                    <a:pt x="167" y="1089"/>
                  </a:lnTo>
                  <a:lnTo>
                    <a:pt x="199" y="1044"/>
                  </a:lnTo>
                  <a:lnTo>
                    <a:pt x="246" y="949"/>
                  </a:lnTo>
                  <a:lnTo>
                    <a:pt x="273" y="848"/>
                  </a:lnTo>
                  <a:lnTo>
                    <a:pt x="281" y="745"/>
                  </a:lnTo>
                  <a:lnTo>
                    <a:pt x="268" y="642"/>
                  </a:lnTo>
                  <a:lnTo>
                    <a:pt x="235" y="544"/>
                  </a:lnTo>
                  <a:lnTo>
                    <a:pt x="184" y="452"/>
                  </a:lnTo>
                  <a:lnTo>
                    <a:pt x="115" y="371"/>
                  </a:lnTo>
                  <a:lnTo>
                    <a:pt x="72" y="335"/>
                  </a:lnTo>
                  <a:lnTo>
                    <a:pt x="57" y="324"/>
                  </a:lnTo>
                  <a:lnTo>
                    <a:pt x="33" y="295"/>
                  </a:lnTo>
                  <a:lnTo>
                    <a:pt x="16" y="263"/>
                  </a:lnTo>
                  <a:lnTo>
                    <a:pt x="4" y="229"/>
                  </a:lnTo>
                  <a:lnTo>
                    <a:pt x="0" y="193"/>
                  </a:lnTo>
                  <a:lnTo>
                    <a:pt x="3" y="157"/>
                  </a:lnTo>
                  <a:lnTo>
                    <a:pt x="11" y="121"/>
                  </a:lnTo>
                  <a:lnTo>
                    <a:pt x="29" y="88"/>
                  </a:lnTo>
                  <a:lnTo>
                    <a:pt x="40" y="72"/>
                  </a:lnTo>
                  <a:lnTo>
                    <a:pt x="52" y="58"/>
                  </a:lnTo>
                  <a:lnTo>
                    <a:pt x="80" y="33"/>
                  </a:lnTo>
                  <a:lnTo>
                    <a:pt x="112" y="16"/>
                  </a:lnTo>
                  <a:lnTo>
                    <a:pt x="147" y="4"/>
                  </a:lnTo>
                  <a:lnTo>
                    <a:pt x="183" y="0"/>
                  </a:lnTo>
                  <a:lnTo>
                    <a:pt x="219" y="1"/>
                  </a:lnTo>
                  <a:lnTo>
                    <a:pt x="255" y="11"/>
                  </a:lnTo>
                  <a:lnTo>
                    <a:pt x="288" y="27"/>
                  </a:lnTo>
                  <a:lnTo>
                    <a:pt x="304" y="39"/>
                  </a:lnTo>
                  <a:lnTo>
                    <a:pt x="340" y="69"/>
                  </a:lnTo>
                  <a:lnTo>
                    <a:pt x="407" y="132"/>
                  </a:lnTo>
                  <a:lnTo>
                    <a:pt x="466" y="202"/>
                  </a:lnTo>
                  <a:lnTo>
                    <a:pt x="517" y="275"/>
                  </a:lnTo>
                  <a:lnTo>
                    <a:pt x="560" y="353"/>
                  </a:lnTo>
                  <a:lnTo>
                    <a:pt x="596" y="433"/>
                  </a:lnTo>
                  <a:lnTo>
                    <a:pt x="623" y="517"/>
                  </a:lnTo>
                  <a:lnTo>
                    <a:pt x="642" y="603"/>
                  </a:lnTo>
                  <a:lnTo>
                    <a:pt x="654" y="690"/>
                  </a:lnTo>
                  <a:lnTo>
                    <a:pt x="655" y="778"/>
                  </a:lnTo>
                  <a:lnTo>
                    <a:pt x="649" y="865"/>
                  </a:lnTo>
                  <a:lnTo>
                    <a:pt x="635" y="952"/>
                  </a:lnTo>
                  <a:lnTo>
                    <a:pt x="613" y="1038"/>
                  </a:lnTo>
                  <a:lnTo>
                    <a:pt x="582" y="1122"/>
                  </a:lnTo>
                  <a:lnTo>
                    <a:pt x="541" y="1204"/>
                  </a:lnTo>
                  <a:lnTo>
                    <a:pt x="492" y="1282"/>
                  </a:lnTo>
                  <a:lnTo>
                    <a:pt x="464" y="1321"/>
                  </a:lnTo>
                  <a:lnTo>
                    <a:pt x="449" y="1336"/>
                  </a:lnTo>
                  <a:lnTo>
                    <a:pt x="415" y="1364"/>
                  </a:lnTo>
                  <a:lnTo>
                    <a:pt x="377" y="1383"/>
                  </a:lnTo>
                  <a:lnTo>
                    <a:pt x="335" y="1391"/>
                  </a:lnTo>
                  <a:lnTo>
                    <a:pt x="315" y="139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01" y="2093"/>
              <a:ext cx="238" cy="422"/>
            </a:xfrm>
            <a:custGeom>
              <a:avLst/>
              <a:gdLst>
                <a:gd name="T0" fmla="*/ 420 w 715"/>
                <a:gd name="T1" fmla="*/ 1264 h 1266"/>
                <a:gd name="T2" fmla="*/ 352 w 715"/>
                <a:gd name="T3" fmla="*/ 1243 h 1266"/>
                <a:gd name="T4" fmla="*/ 307 w 715"/>
                <a:gd name="T5" fmla="*/ 1208 h 1266"/>
                <a:gd name="T6" fmla="*/ 268 w 715"/>
                <a:gd name="T7" fmla="*/ 1146 h 1266"/>
                <a:gd name="T8" fmla="*/ 255 w 715"/>
                <a:gd name="T9" fmla="*/ 1076 h 1266"/>
                <a:gd name="T10" fmla="*/ 270 w 715"/>
                <a:gd name="T11" fmla="*/ 1004 h 1266"/>
                <a:gd name="T12" fmla="*/ 300 w 715"/>
                <a:gd name="T13" fmla="*/ 945 h 1266"/>
                <a:gd name="T14" fmla="*/ 339 w 715"/>
                <a:gd name="T15" fmla="*/ 767 h 1266"/>
                <a:gd name="T16" fmla="*/ 320 w 715"/>
                <a:gd name="T17" fmla="*/ 632 h 1266"/>
                <a:gd name="T18" fmla="*/ 264 w 715"/>
                <a:gd name="T19" fmla="*/ 507 h 1266"/>
                <a:gd name="T20" fmla="*/ 137 w 715"/>
                <a:gd name="T21" fmla="*/ 376 h 1266"/>
                <a:gd name="T22" fmla="*/ 81 w 715"/>
                <a:gd name="T23" fmla="*/ 343 h 1266"/>
                <a:gd name="T24" fmla="*/ 31 w 715"/>
                <a:gd name="T25" fmla="*/ 289 h 1266"/>
                <a:gd name="T26" fmla="*/ 3 w 715"/>
                <a:gd name="T27" fmla="*/ 222 h 1266"/>
                <a:gd name="T28" fmla="*/ 5 w 715"/>
                <a:gd name="T29" fmla="*/ 150 h 1266"/>
                <a:gd name="T30" fmla="*/ 25 w 715"/>
                <a:gd name="T31" fmla="*/ 96 h 1266"/>
                <a:gd name="T32" fmla="*/ 60 w 715"/>
                <a:gd name="T33" fmla="*/ 52 h 1266"/>
                <a:gd name="T34" fmla="*/ 120 w 715"/>
                <a:gd name="T35" fmla="*/ 13 h 1266"/>
                <a:gd name="T36" fmla="*/ 191 w 715"/>
                <a:gd name="T37" fmla="*/ 0 h 1266"/>
                <a:gd name="T38" fmla="*/ 264 w 715"/>
                <a:gd name="T39" fmla="*/ 14 h 1266"/>
                <a:gd name="T40" fmla="*/ 317 w 715"/>
                <a:gd name="T41" fmla="*/ 44 h 1266"/>
                <a:gd name="T42" fmla="*/ 448 w 715"/>
                <a:gd name="T43" fmla="*/ 145 h 1266"/>
                <a:gd name="T44" fmla="*/ 556 w 715"/>
                <a:gd name="T45" fmla="*/ 268 h 1266"/>
                <a:gd name="T46" fmla="*/ 638 w 715"/>
                <a:gd name="T47" fmla="*/ 410 h 1266"/>
                <a:gd name="T48" fmla="*/ 682 w 715"/>
                <a:gd name="T49" fmla="*/ 528 h 1266"/>
                <a:gd name="T50" fmla="*/ 708 w 715"/>
                <a:gd name="T51" fmla="*/ 651 h 1266"/>
                <a:gd name="T52" fmla="*/ 713 w 715"/>
                <a:gd name="T53" fmla="*/ 815 h 1266"/>
                <a:gd name="T54" fmla="*/ 686 w 715"/>
                <a:gd name="T55" fmla="*/ 976 h 1266"/>
                <a:gd name="T56" fmla="*/ 627 w 715"/>
                <a:gd name="T57" fmla="*/ 1132 h 1266"/>
                <a:gd name="T58" fmla="*/ 594 w 715"/>
                <a:gd name="T59" fmla="*/ 1191 h 1266"/>
                <a:gd name="T60" fmla="*/ 516 w 715"/>
                <a:gd name="T61" fmla="*/ 1251 h 1266"/>
                <a:gd name="T62" fmla="*/ 443 w 715"/>
                <a:gd name="T63" fmla="*/ 1266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5" h="1266">
                  <a:moveTo>
                    <a:pt x="443" y="1266"/>
                  </a:moveTo>
                  <a:lnTo>
                    <a:pt x="420" y="1264"/>
                  </a:lnTo>
                  <a:lnTo>
                    <a:pt x="373" y="1253"/>
                  </a:lnTo>
                  <a:lnTo>
                    <a:pt x="352" y="1243"/>
                  </a:lnTo>
                  <a:lnTo>
                    <a:pt x="336" y="1233"/>
                  </a:lnTo>
                  <a:lnTo>
                    <a:pt x="307" y="1208"/>
                  </a:lnTo>
                  <a:lnTo>
                    <a:pt x="284" y="1179"/>
                  </a:lnTo>
                  <a:lnTo>
                    <a:pt x="268" y="1146"/>
                  </a:lnTo>
                  <a:lnTo>
                    <a:pt x="258" y="1112"/>
                  </a:lnTo>
                  <a:lnTo>
                    <a:pt x="255" y="1076"/>
                  </a:lnTo>
                  <a:lnTo>
                    <a:pt x="258" y="1040"/>
                  </a:lnTo>
                  <a:lnTo>
                    <a:pt x="270" y="1004"/>
                  </a:lnTo>
                  <a:lnTo>
                    <a:pt x="278" y="986"/>
                  </a:lnTo>
                  <a:lnTo>
                    <a:pt x="300" y="945"/>
                  </a:lnTo>
                  <a:lnTo>
                    <a:pt x="329" y="858"/>
                  </a:lnTo>
                  <a:lnTo>
                    <a:pt x="339" y="767"/>
                  </a:lnTo>
                  <a:lnTo>
                    <a:pt x="332" y="677"/>
                  </a:lnTo>
                  <a:lnTo>
                    <a:pt x="320" y="632"/>
                  </a:lnTo>
                  <a:lnTo>
                    <a:pt x="306" y="587"/>
                  </a:lnTo>
                  <a:lnTo>
                    <a:pt x="264" y="507"/>
                  </a:lnTo>
                  <a:lnTo>
                    <a:pt x="208" y="435"/>
                  </a:lnTo>
                  <a:lnTo>
                    <a:pt x="137" y="376"/>
                  </a:lnTo>
                  <a:lnTo>
                    <a:pt x="98" y="353"/>
                  </a:lnTo>
                  <a:lnTo>
                    <a:pt x="81" y="343"/>
                  </a:lnTo>
                  <a:lnTo>
                    <a:pt x="52" y="318"/>
                  </a:lnTo>
                  <a:lnTo>
                    <a:pt x="31" y="289"/>
                  </a:lnTo>
                  <a:lnTo>
                    <a:pt x="13" y="256"/>
                  </a:lnTo>
                  <a:lnTo>
                    <a:pt x="3" y="222"/>
                  </a:lnTo>
                  <a:lnTo>
                    <a:pt x="0" y="186"/>
                  </a:lnTo>
                  <a:lnTo>
                    <a:pt x="5" y="150"/>
                  </a:lnTo>
                  <a:lnTo>
                    <a:pt x="16" y="114"/>
                  </a:lnTo>
                  <a:lnTo>
                    <a:pt x="25" y="96"/>
                  </a:lnTo>
                  <a:lnTo>
                    <a:pt x="35" y="80"/>
                  </a:lnTo>
                  <a:lnTo>
                    <a:pt x="60" y="52"/>
                  </a:lnTo>
                  <a:lnTo>
                    <a:pt x="88" y="29"/>
                  </a:lnTo>
                  <a:lnTo>
                    <a:pt x="120" y="13"/>
                  </a:lnTo>
                  <a:lnTo>
                    <a:pt x="155" y="3"/>
                  </a:lnTo>
                  <a:lnTo>
                    <a:pt x="191" y="0"/>
                  </a:lnTo>
                  <a:lnTo>
                    <a:pt x="228" y="4"/>
                  </a:lnTo>
                  <a:lnTo>
                    <a:pt x="264" y="14"/>
                  </a:lnTo>
                  <a:lnTo>
                    <a:pt x="280" y="23"/>
                  </a:lnTo>
                  <a:lnTo>
                    <a:pt x="317" y="44"/>
                  </a:lnTo>
                  <a:lnTo>
                    <a:pt x="385" y="92"/>
                  </a:lnTo>
                  <a:lnTo>
                    <a:pt x="448" y="145"/>
                  </a:lnTo>
                  <a:lnTo>
                    <a:pt x="506" y="204"/>
                  </a:lnTo>
                  <a:lnTo>
                    <a:pt x="556" y="268"/>
                  </a:lnTo>
                  <a:lnTo>
                    <a:pt x="601" y="337"/>
                  </a:lnTo>
                  <a:lnTo>
                    <a:pt x="638" y="410"/>
                  </a:lnTo>
                  <a:lnTo>
                    <a:pt x="669" y="488"/>
                  </a:lnTo>
                  <a:lnTo>
                    <a:pt x="682" y="528"/>
                  </a:lnTo>
                  <a:lnTo>
                    <a:pt x="692" y="569"/>
                  </a:lnTo>
                  <a:lnTo>
                    <a:pt x="708" y="651"/>
                  </a:lnTo>
                  <a:lnTo>
                    <a:pt x="715" y="733"/>
                  </a:lnTo>
                  <a:lnTo>
                    <a:pt x="713" y="815"/>
                  </a:lnTo>
                  <a:lnTo>
                    <a:pt x="703" y="897"/>
                  </a:lnTo>
                  <a:lnTo>
                    <a:pt x="686" y="976"/>
                  </a:lnTo>
                  <a:lnTo>
                    <a:pt x="662" y="1055"/>
                  </a:lnTo>
                  <a:lnTo>
                    <a:pt x="627" y="1132"/>
                  </a:lnTo>
                  <a:lnTo>
                    <a:pt x="608" y="1169"/>
                  </a:lnTo>
                  <a:lnTo>
                    <a:pt x="594" y="1191"/>
                  </a:lnTo>
                  <a:lnTo>
                    <a:pt x="558" y="1227"/>
                  </a:lnTo>
                  <a:lnTo>
                    <a:pt x="516" y="1251"/>
                  </a:lnTo>
                  <a:lnTo>
                    <a:pt x="469" y="1264"/>
                  </a:lnTo>
                  <a:lnTo>
                    <a:pt x="443" y="126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756" y="2267"/>
              <a:ext cx="264" cy="379"/>
            </a:xfrm>
            <a:custGeom>
              <a:avLst/>
              <a:gdLst>
                <a:gd name="T0" fmla="*/ 569 w 790"/>
                <a:gd name="T1" fmla="*/ 1139 h 1139"/>
                <a:gd name="T2" fmla="*/ 540 w 790"/>
                <a:gd name="T3" fmla="*/ 1138 h 1139"/>
                <a:gd name="T4" fmla="*/ 510 w 790"/>
                <a:gd name="T5" fmla="*/ 1129 h 1139"/>
                <a:gd name="T6" fmla="*/ 492 w 790"/>
                <a:gd name="T7" fmla="*/ 1123 h 1139"/>
                <a:gd name="T8" fmla="*/ 460 w 790"/>
                <a:gd name="T9" fmla="*/ 1104 h 1139"/>
                <a:gd name="T10" fmla="*/ 432 w 790"/>
                <a:gd name="T11" fmla="*/ 1080 h 1139"/>
                <a:gd name="T12" fmla="*/ 411 w 790"/>
                <a:gd name="T13" fmla="*/ 1051 h 1139"/>
                <a:gd name="T14" fmla="*/ 394 w 790"/>
                <a:gd name="T15" fmla="*/ 1018 h 1139"/>
                <a:gd name="T16" fmla="*/ 385 w 790"/>
                <a:gd name="T17" fmla="*/ 983 h 1139"/>
                <a:gd name="T18" fmla="*/ 382 w 790"/>
                <a:gd name="T19" fmla="*/ 947 h 1139"/>
                <a:gd name="T20" fmla="*/ 386 w 790"/>
                <a:gd name="T21" fmla="*/ 910 h 1139"/>
                <a:gd name="T22" fmla="*/ 391 w 790"/>
                <a:gd name="T23" fmla="*/ 891 h 1139"/>
                <a:gd name="T24" fmla="*/ 404 w 790"/>
                <a:gd name="T25" fmla="*/ 852 h 1139"/>
                <a:gd name="T26" fmla="*/ 414 w 790"/>
                <a:gd name="T27" fmla="*/ 772 h 1139"/>
                <a:gd name="T28" fmla="*/ 408 w 790"/>
                <a:gd name="T29" fmla="*/ 691 h 1139"/>
                <a:gd name="T30" fmla="*/ 386 w 790"/>
                <a:gd name="T31" fmla="*/ 612 h 1139"/>
                <a:gd name="T32" fmla="*/ 369 w 790"/>
                <a:gd name="T33" fmla="*/ 574 h 1139"/>
                <a:gd name="T34" fmla="*/ 349 w 790"/>
                <a:gd name="T35" fmla="*/ 538 h 1139"/>
                <a:gd name="T36" fmla="*/ 300 w 790"/>
                <a:gd name="T37" fmla="*/ 474 h 1139"/>
                <a:gd name="T38" fmla="*/ 238 w 790"/>
                <a:gd name="T39" fmla="*/ 422 h 1139"/>
                <a:gd name="T40" fmla="*/ 167 w 790"/>
                <a:gd name="T41" fmla="*/ 381 h 1139"/>
                <a:gd name="T42" fmla="*/ 129 w 790"/>
                <a:gd name="T43" fmla="*/ 367 h 1139"/>
                <a:gd name="T44" fmla="*/ 111 w 790"/>
                <a:gd name="T45" fmla="*/ 360 h 1139"/>
                <a:gd name="T46" fmla="*/ 78 w 790"/>
                <a:gd name="T47" fmla="*/ 341 h 1139"/>
                <a:gd name="T48" fmla="*/ 51 w 790"/>
                <a:gd name="T49" fmla="*/ 317 h 1139"/>
                <a:gd name="T50" fmla="*/ 29 w 790"/>
                <a:gd name="T51" fmla="*/ 288 h 1139"/>
                <a:gd name="T52" fmla="*/ 13 w 790"/>
                <a:gd name="T53" fmla="*/ 256 h 1139"/>
                <a:gd name="T54" fmla="*/ 3 w 790"/>
                <a:gd name="T55" fmla="*/ 222 h 1139"/>
                <a:gd name="T56" fmla="*/ 0 w 790"/>
                <a:gd name="T57" fmla="*/ 184 h 1139"/>
                <a:gd name="T58" fmla="*/ 5 w 790"/>
                <a:gd name="T59" fmla="*/ 148 h 1139"/>
                <a:gd name="T60" fmla="*/ 10 w 790"/>
                <a:gd name="T61" fmla="*/ 129 h 1139"/>
                <a:gd name="T62" fmla="*/ 16 w 790"/>
                <a:gd name="T63" fmla="*/ 111 h 1139"/>
                <a:gd name="T64" fmla="*/ 35 w 790"/>
                <a:gd name="T65" fmla="*/ 79 h 1139"/>
                <a:gd name="T66" fmla="*/ 59 w 790"/>
                <a:gd name="T67" fmla="*/ 50 h 1139"/>
                <a:gd name="T68" fmla="*/ 88 w 790"/>
                <a:gd name="T69" fmla="*/ 29 h 1139"/>
                <a:gd name="T70" fmla="*/ 121 w 790"/>
                <a:gd name="T71" fmla="*/ 13 h 1139"/>
                <a:gd name="T72" fmla="*/ 156 w 790"/>
                <a:gd name="T73" fmla="*/ 3 h 1139"/>
                <a:gd name="T74" fmla="*/ 192 w 790"/>
                <a:gd name="T75" fmla="*/ 0 h 1139"/>
                <a:gd name="T76" fmla="*/ 229 w 790"/>
                <a:gd name="T77" fmla="*/ 4 h 1139"/>
                <a:gd name="T78" fmla="*/ 248 w 790"/>
                <a:gd name="T79" fmla="*/ 10 h 1139"/>
                <a:gd name="T80" fmla="*/ 286 w 790"/>
                <a:gd name="T81" fmla="*/ 23 h 1139"/>
                <a:gd name="T82" fmla="*/ 356 w 790"/>
                <a:gd name="T83" fmla="*/ 54 h 1139"/>
                <a:gd name="T84" fmla="*/ 424 w 790"/>
                <a:gd name="T85" fmla="*/ 93 h 1139"/>
                <a:gd name="T86" fmla="*/ 487 w 790"/>
                <a:gd name="T87" fmla="*/ 138 h 1139"/>
                <a:gd name="T88" fmla="*/ 545 w 790"/>
                <a:gd name="T89" fmla="*/ 188 h 1139"/>
                <a:gd name="T90" fmla="*/ 598 w 790"/>
                <a:gd name="T91" fmla="*/ 245 h 1139"/>
                <a:gd name="T92" fmla="*/ 646 w 790"/>
                <a:gd name="T93" fmla="*/ 305 h 1139"/>
                <a:gd name="T94" fmla="*/ 687 w 790"/>
                <a:gd name="T95" fmla="*/ 371 h 1139"/>
                <a:gd name="T96" fmla="*/ 705 w 790"/>
                <a:gd name="T97" fmla="*/ 406 h 1139"/>
                <a:gd name="T98" fmla="*/ 722 w 790"/>
                <a:gd name="T99" fmla="*/ 442 h 1139"/>
                <a:gd name="T100" fmla="*/ 751 w 790"/>
                <a:gd name="T101" fmla="*/ 515 h 1139"/>
                <a:gd name="T102" fmla="*/ 771 w 790"/>
                <a:gd name="T103" fmla="*/ 590 h 1139"/>
                <a:gd name="T104" fmla="*/ 784 w 790"/>
                <a:gd name="T105" fmla="*/ 667 h 1139"/>
                <a:gd name="T106" fmla="*/ 790 w 790"/>
                <a:gd name="T107" fmla="*/ 743 h 1139"/>
                <a:gd name="T108" fmla="*/ 787 w 790"/>
                <a:gd name="T109" fmla="*/ 819 h 1139"/>
                <a:gd name="T110" fmla="*/ 778 w 790"/>
                <a:gd name="T111" fmla="*/ 897 h 1139"/>
                <a:gd name="T112" fmla="*/ 761 w 790"/>
                <a:gd name="T113" fmla="*/ 973 h 1139"/>
                <a:gd name="T114" fmla="*/ 748 w 790"/>
                <a:gd name="T115" fmla="*/ 1011 h 1139"/>
                <a:gd name="T116" fmla="*/ 736 w 790"/>
                <a:gd name="T117" fmla="*/ 1040 h 1139"/>
                <a:gd name="T118" fmla="*/ 702 w 790"/>
                <a:gd name="T119" fmla="*/ 1086 h 1139"/>
                <a:gd name="T120" fmla="*/ 654 w 790"/>
                <a:gd name="T121" fmla="*/ 1120 h 1139"/>
                <a:gd name="T122" fmla="*/ 600 w 790"/>
                <a:gd name="T123" fmla="*/ 1138 h 1139"/>
                <a:gd name="T124" fmla="*/ 569 w 790"/>
                <a:gd name="T125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0" h="1139">
                  <a:moveTo>
                    <a:pt x="569" y="1139"/>
                  </a:moveTo>
                  <a:lnTo>
                    <a:pt x="540" y="1138"/>
                  </a:lnTo>
                  <a:lnTo>
                    <a:pt x="510" y="1129"/>
                  </a:lnTo>
                  <a:lnTo>
                    <a:pt x="492" y="1123"/>
                  </a:lnTo>
                  <a:lnTo>
                    <a:pt x="460" y="1104"/>
                  </a:lnTo>
                  <a:lnTo>
                    <a:pt x="432" y="1080"/>
                  </a:lnTo>
                  <a:lnTo>
                    <a:pt x="411" y="1051"/>
                  </a:lnTo>
                  <a:lnTo>
                    <a:pt x="394" y="1018"/>
                  </a:lnTo>
                  <a:lnTo>
                    <a:pt x="385" y="983"/>
                  </a:lnTo>
                  <a:lnTo>
                    <a:pt x="382" y="947"/>
                  </a:lnTo>
                  <a:lnTo>
                    <a:pt x="386" y="910"/>
                  </a:lnTo>
                  <a:lnTo>
                    <a:pt x="391" y="891"/>
                  </a:lnTo>
                  <a:lnTo>
                    <a:pt x="404" y="852"/>
                  </a:lnTo>
                  <a:lnTo>
                    <a:pt x="414" y="772"/>
                  </a:lnTo>
                  <a:lnTo>
                    <a:pt x="408" y="691"/>
                  </a:lnTo>
                  <a:lnTo>
                    <a:pt x="386" y="612"/>
                  </a:lnTo>
                  <a:lnTo>
                    <a:pt x="369" y="574"/>
                  </a:lnTo>
                  <a:lnTo>
                    <a:pt x="349" y="538"/>
                  </a:lnTo>
                  <a:lnTo>
                    <a:pt x="300" y="474"/>
                  </a:lnTo>
                  <a:lnTo>
                    <a:pt x="238" y="422"/>
                  </a:lnTo>
                  <a:lnTo>
                    <a:pt x="167" y="381"/>
                  </a:lnTo>
                  <a:lnTo>
                    <a:pt x="129" y="367"/>
                  </a:lnTo>
                  <a:lnTo>
                    <a:pt x="111" y="360"/>
                  </a:lnTo>
                  <a:lnTo>
                    <a:pt x="78" y="341"/>
                  </a:lnTo>
                  <a:lnTo>
                    <a:pt x="51" y="317"/>
                  </a:lnTo>
                  <a:lnTo>
                    <a:pt x="29" y="288"/>
                  </a:lnTo>
                  <a:lnTo>
                    <a:pt x="13" y="256"/>
                  </a:lnTo>
                  <a:lnTo>
                    <a:pt x="3" y="222"/>
                  </a:lnTo>
                  <a:lnTo>
                    <a:pt x="0" y="184"/>
                  </a:lnTo>
                  <a:lnTo>
                    <a:pt x="5" y="148"/>
                  </a:lnTo>
                  <a:lnTo>
                    <a:pt x="10" y="129"/>
                  </a:lnTo>
                  <a:lnTo>
                    <a:pt x="16" y="111"/>
                  </a:lnTo>
                  <a:lnTo>
                    <a:pt x="35" y="79"/>
                  </a:lnTo>
                  <a:lnTo>
                    <a:pt x="59" y="50"/>
                  </a:lnTo>
                  <a:lnTo>
                    <a:pt x="88" y="29"/>
                  </a:lnTo>
                  <a:lnTo>
                    <a:pt x="121" y="13"/>
                  </a:lnTo>
                  <a:lnTo>
                    <a:pt x="156" y="3"/>
                  </a:lnTo>
                  <a:lnTo>
                    <a:pt x="192" y="0"/>
                  </a:lnTo>
                  <a:lnTo>
                    <a:pt x="229" y="4"/>
                  </a:lnTo>
                  <a:lnTo>
                    <a:pt x="248" y="10"/>
                  </a:lnTo>
                  <a:lnTo>
                    <a:pt x="286" y="23"/>
                  </a:lnTo>
                  <a:lnTo>
                    <a:pt x="356" y="54"/>
                  </a:lnTo>
                  <a:lnTo>
                    <a:pt x="424" y="93"/>
                  </a:lnTo>
                  <a:lnTo>
                    <a:pt x="487" y="138"/>
                  </a:lnTo>
                  <a:lnTo>
                    <a:pt x="545" y="188"/>
                  </a:lnTo>
                  <a:lnTo>
                    <a:pt x="598" y="245"/>
                  </a:lnTo>
                  <a:lnTo>
                    <a:pt x="646" y="305"/>
                  </a:lnTo>
                  <a:lnTo>
                    <a:pt x="687" y="371"/>
                  </a:lnTo>
                  <a:lnTo>
                    <a:pt x="705" y="406"/>
                  </a:lnTo>
                  <a:lnTo>
                    <a:pt x="722" y="442"/>
                  </a:lnTo>
                  <a:lnTo>
                    <a:pt x="751" y="515"/>
                  </a:lnTo>
                  <a:lnTo>
                    <a:pt x="771" y="590"/>
                  </a:lnTo>
                  <a:lnTo>
                    <a:pt x="784" y="667"/>
                  </a:lnTo>
                  <a:lnTo>
                    <a:pt x="790" y="743"/>
                  </a:lnTo>
                  <a:lnTo>
                    <a:pt x="787" y="819"/>
                  </a:lnTo>
                  <a:lnTo>
                    <a:pt x="778" y="897"/>
                  </a:lnTo>
                  <a:lnTo>
                    <a:pt x="761" y="973"/>
                  </a:lnTo>
                  <a:lnTo>
                    <a:pt x="748" y="1011"/>
                  </a:lnTo>
                  <a:lnTo>
                    <a:pt x="736" y="1040"/>
                  </a:lnTo>
                  <a:lnTo>
                    <a:pt x="702" y="1086"/>
                  </a:lnTo>
                  <a:lnTo>
                    <a:pt x="654" y="1120"/>
                  </a:lnTo>
                  <a:lnTo>
                    <a:pt x="600" y="1138"/>
                  </a:lnTo>
                  <a:lnTo>
                    <a:pt x="569" y="1139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4433" y="2501"/>
              <a:ext cx="296" cy="337"/>
            </a:xfrm>
            <a:custGeom>
              <a:avLst/>
              <a:gdLst>
                <a:gd name="T0" fmla="*/ 697 w 887"/>
                <a:gd name="T1" fmla="*/ 1012 h 1012"/>
                <a:gd name="T2" fmla="*/ 685 w 887"/>
                <a:gd name="T3" fmla="*/ 1011 h 1012"/>
                <a:gd name="T4" fmla="*/ 675 w 887"/>
                <a:gd name="T5" fmla="*/ 1011 h 1012"/>
                <a:gd name="T6" fmla="*/ 656 w 887"/>
                <a:gd name="T7" fmla="*/ 1008 h 1012"/>
                <a:gd name="T8" fmla="*/ 620 w 887"/>
                <a:gd name="T9" fmla="*/ 996 h 1012"/>
                <a:gd name="T10" fmla="*/ 589 w 887"/>
                <a:gd name="T11" fmla="*/ 977 h 1012"/>
                <a:gd name="T12" fmla="*/ 561 w 887"/>
                <a:gd name="T13" fmla="*/ 954 h 1012"/>
                <a:gd name="T14" fmla="*/ 538 w 887"/>
                <a:gd name="T15" fmla="*/ 926 h 1012"/>
                <a:gd name="T16" fmla="*/ 521 w 887"/>
                <a:gd name="T17" fmla="*/ 894 h 1012"/>
                <a:gd name="T18" fmla="*/ 511 w 887"/>
                <a:gd name="T19" fmla="*/ 859 h 1012"/>
                <a:gd name="T20" fmla="*/ 508 w 887"/>
                <a:gd name="T21" fmla="*/ 822 h 1012"/>
                <a:gd name="T22" fmla="*/ 510 w 887"/>
                <a:gd name="T23" fmla="*/ 802 h 1012"/>
                <a:gd name="T24" fmla="*/ 512 w 887"/>
                <a:gd name="T25" fmla="*/ 763 h 1012"/>
                <a:gd name="T26" fmla="*/ 505 w 887"/>
                <a:gd name="T27" fmla="*/ 687 h 1012"/>
                <a:gd name="T28" fmla="*/ 484 w 887"/>
                <a:gd name="T29" fmla="*/ 613 h 1012"/>
                <a:gd name="T30" fmla="*/ 449 w 887"/>
                <a:gd name="T31" fmla="*/ 548 h 1012"/>
                <a:gd name="T32" fmla="*/ 403 w 887"/>
                <a:gd name="T33" fmla="*/ 489 h 1012"/>
                <a:gd name="T34" fmla="*/ 345 w 887"/>
                <a:gd name="T35" fmla="*/ 442 h 1012"/>
                <a:gd name="T36" fmla="*/ 279 w 887"/>
                <a:gd name="T37" fmla="*/ 404 h 1012"/>
                <a:gd name="T38" fmla="*/ 206 w 887"/>
                <a:gd name="T39" fmla="*/ 380 h 1012"/>
                <a:gd name="T40" fmla="*/ 167 w 887"/>
                <a:gd name="T41" fmla="*/ 374 h 1012"/>
                <a:gd name="T42" fmla="*/ 148 w 887"/>
                <a:gd name="T43" fmla="*/ 373 h 1012"/>
                <a:gd name="T44" fmla="*/ 112 w 887"/>
                <a:gd name="T45" fmla="*/ 361 h 1012"/>
                <a:gd name="T46" fmla="*/ 80 w 887"/>
                <a:gd name="T47" fmla="*/ 342 h 1012"/>
                <a:gd name="T48" fmla="*/ 53 w 887"/>
                <a:gd name="T49" fmla="*/ 319 h 1012"/>
                <a:gd name="T50" fmla="*/ 30 w 887"/>
                <a:gd name="T51" fmla="*/ 290 h 1012"/>
                <a:gd name="T52" fmla="*/ 13 w 887"/>
                <a:gd name="T53" fmla="*/ 259 h 1012"/>
                <a:gd name="T54" fmla="*/ 3 w 887"/>
                <a:gd name="T55" fmla="*/ 224 h 1012"/>
                <a:gd name="T56" fmla="*/ 0 w 887"/>
                <a:gd name="T57" fmla="*/ 187 h 1012"/>
                <a:gd name="T58" fmla="*/ 1 w 887"/>
                <a:gd name="T59" fmla="*/ 167 h 1012"/>
                <a:gd name="T60" fmla="*/ 4 w 887"/>
                <a:gd name="T61" fmla="*/ 148 h 1012"/>
                <a:gd name="T62" fmla="*/ 16 w 887"/>
                <a:gd name="T63" fmla="*/ 112 h 1012"/>
                <a:gd name="T64" fmla="*/ 33 w 887"/>
                <a:gd name="T65" fmla="*/ 80 h 1012"/>
                <a:gd name="T66" fmla="*/ 56 w 887"/>
                <a:gd name="T67" fmla="*/ 53 h 1012"/>
                <a:gd name="T68" fmla="*/ 85 w 887"/>
                <a:gd name="T69" fmla="*/ 30 h 1012"/>
                <a:gd name="T70" fmla="*/ 116 w 887"/>
                <a:gd name="T71" fmla="*/ 13 h 1012"/>
                <a:gd name="T72" fmla="*/ 152 w 887"/>
                <a:gd name="T73" fmla="*/ 2 h 1012"/>
                <a:gd name="T74" fmla="*/ 190 w 887"/>
                <a:gd name="T75" fmla="*/ 0 h 1012"/>
                <a:gd name="T76" fmla="*/ 209 w 887"/>
                <a:gd name="T77" fmla="*/ 1 h 1012"/>
                <a:gd name="T78" fmla="*/ 247 w 887"/>
                <a:gd name="T79" fmla="*/ 5 h 1012"/>
                <a:gd name="T80" fmla="*/ 324 w 887"/>
                <a:gd name="T81" fmla="*/ 23 h 1012"/>
                <a:gd name="T82" fmla="*/ 396 w 887"/>
                <a:gd name="T83" fmla="*/ 46 h 1012"/>
                <a:gd name="T84" fmla="*/ 465 w 887"/>
                <a:gd name="T85" fmla="*/ 76 h 1012"/>
                <a:gd name="T86" fmla="*/ 530 w 887"/>
                <a:gd name="T87" fmla="*/ 112 h 1012"/>
                <a:gd name="T88" fmla="*/ 590 w 887"/>
                <a:gd name="T89" fmla="*/ 154 h 1012"/>
                <a:gd name="T90" fmla="*/ 646 w 887"/>
                <a:gd name="T91" fmla="*/ 203 h 1012"/>
                <a:gd name="T92" fmla="*/ 697 w 887"/>
                <a:gd name="T93" fmla="*/ 254 h 1012"/>
                <a:gd name="T94" fmla="*/ 743 w 887"/>
                <a:gd name="T95" fmla="*/ 312 h 1012"/>
                <a:gd name="T96" fmla="*/ 783 w 887"/>
                <a:gd name="T97" fmla="*/ 374 h 1012"/>
                <a:gd name="T98" fmla="*/ 816 w 887"/>
                <a:gd name="T99" fmla="*/ 439 h 1012"/>
                <a:gd name="T100" fmla="*/ 845 w 887"/>
                <a:gd name="T101" fmla="*/ 507 h 1012"/>
                <a:gd name="T102" fmla="*/ 867 w 887"/>
                <a:gd name="T103" fmla="*/ 579 h 1012"/>
                <a:gd name="T104" fmla="*/ 881 w 887"/>
                <a:gd name="T105" fmla="*/ 652 h 1012"/>
                <a:gd name="T106" fmla="*/ 887 w 887"/>
                <a:gd name="T107" fmla="*/ 727 h 1012"/>
                <a:gd name="T108" fmla="*/ 887 w 887"/>
                <a:gd name="T109" fmla="*/ 805 h 1012"/>
                <a:gd name="T110" fmla="*/ 883 w 887"/>
                <a:gd name="T111" fmla="*/ 844 h 1012"/>
                <a:gd name="T112" fmla="*/ 877 w 887"/>
                <a:gd name="T113" fmla="*/ 880 h 1012"/>
                <a:gd name="T114" fmla="*/ 845 w 887"/>
                <a:gd name="T115" fmla="*/ 940 h 1012"/>
                <a:gd name="T116" fmla="*/ 795 w 887"/>
                <a:gd name="T117" fmla="*/ 985 h 1012"/>
                <a:gd name="T118" fmla="*/ 731 w 887"/>
                <a:gd name="T119" fmla="*/ 1009 h 1012"/>
                <a:gd name="T120" fmla="*/ 697 w 887"/>
                <a:gd name="T121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7" h="1012">
                  <a:moveTo>
                    <a:pt x="697" y="1012"/>
                  </a:moveTo>
                  <a:lnTo>
                    <a:pt x="685" y="1011"/>
                  </a:lnTo>
                  <a:lnTo>
                    <a:pt x="675" y="1011"/>
                  </a:lnTo>
                  <a:lnTo>
                    <a:pt x="656" y="1008"/>
                  </a:lnTo>
                  <a:lnTo>
                    <a:pt x="620" y="996"/>
                  </a:lnTo>
                  <a:lnTo>
                    <a:pt x="589" y="977"/>
                  </a:lnTo>
                  <a:lnTo>
                    <a:pt x="561" y="954"/>
                  </a:lnTo>
                  <a:lnTo>
                    <a:pt x="538" y="926"/>
                  </a:lnTo>
                  <a:lnTo>
                    <a:pt x="521" y="894"/>
                  </a:lnTo>
                  <a:lnTo>
                    <a:pt x="511" y="859"/>
                  </a:lnTo>
                  <a:lnTo>
                    <a:pt x="508" y="822"/>
                  </a:lnTo>
                  <a:lnTo>
                    <a:pt x="510" y="802"/>
                  </a:lnTo>
                  <a:lnTo>
                    <a:pt x="512" y="763"/>
                  </a:lnTo>
                  <a:lnTo>
                    <a:pt x="505" y="687"/>
                  </a:lnTo>
                  <a:lnTo>
                    <a:pt x="484" y="613"/>
                  </a:lnTo>
                  <a:lnTo>
                    <a:pt x="449" y="548"/>
                  </a:lnTo>
                  <a:lnTo>
                    <a:pt x="403" y="489"/>
                  </a:lnTo>
                  <a:lnTo>
                    <a:pt x="345" y="442"/>
                  </a:lnTo>
                  <a:lnTo>
                    <a:pt x="279" y="404"/>
                  </a:lnTo>
                  <a:lnTo>
                    <a:pt x="206" y="380"/>
                  </a:lnTo>
                  <a:lnTo>
                    <a:pt x="167" y="374"/>
                  </a:lnTo>
                  <a:lnTo>
                    <a:pt x="148" y="373"/>
                  </a:lnTo>
                  <a:lnTo>
                    <a:pt x="112" y="361"/>
                  </a:lnTo>
                  <a:lnTo>
                    <a:pt x="80" y="342"/>
                  </a:lnTo>
                  <a:lnTo>
                    <a:pt x="53" y="319"/>
                  </a:lnTo>
                  <a:lnTo>
                    <a:pt x="30" y="290"/>
                  </a:lnTo>
                  <a:lnTo>
                    <a:pt x="13" y="259"/>
                  </a:lnTo>
                  <a:lnTo>
                    <a:pt x="3" y="224"/>
                  </a:lnTo>
                  <a:lnTo>
                    <a:pt x="0" y="187"/>
                  </a:lnTo>
                  <a:lnTo>
                    <a:pt x="1" y="167"/>
                  </a:lnTo>
                  <a:lnTo>
                    <a:pt x="4" y="148"/>
                  </a:lnTo>
                  <a:lnTo>
                    <a:pt x="16" y="112"/>
                  </a:lnTo>
                  <a:lnTo>
                    <a:pt x="33" y="80"/>
                  </a:lnTo>
                  <a:lnTo>
                    <a:pt x="56" y="53"/>
                  </a:lnTo>
                  <a:lnTo>
                    <a:pt x="85" y="30"/>
                  </a:lnTo>
                  <a:lnTo>
                    <a:pt x="116" y="13"/>
                  </a:lnTo>
                  <a:lnTo>
                    <a:pt x="152" y="2"/>
                  </a:lnTo>
                  <a:lnTo>
                    <a:pt x="190" y="0"/>
                  </a:lnTo>
                  <a:lnTo>
                    <a:pt x="209" y="1"/>
                  </a:lnTo>
                  <a:lnTo>
                    <a:pt x="247" y="5"/>
                  </a:lnTo>
                  <a:lnTo>
                    <a:pt x="324" y="23"/>
                  </a:lnTo>
                  <a:lnTo>
                    <a:pt x="396" y="46"/>
                  </a:lnTo>
                  <a:lnTo>
                    <a:pt x="465" y="76"/>
                  </a:lnTo>
                  <a:lnTo>
                    <a:pt x="530" y="112"/>
                  </a:lnTo>
                  <a:lnTo>
                    <a:pt x="590" y="154"/>
                  </a:lnTo>
                  <a:lnTo>
                    <a:pt x="646" y="203"/>
                  </a:lnTo>
                  <a:lnTo>
                    <a:pt x="697" y="254"/>
                  </a:lnTo>
                  <a:lnTo>
                    <a:pt x="743" y="312"/>
                  </a:lnTo>
                  <a:lnTo>
                    <a:pt x="783" y="374"/>
                  </a:lnTo>
                  <a:lnTo>
                    <a:pt x="816" y="439"/>
                  </a:lnTo>
                  <a:lnTo>
                    <a:pt x="845" y="507"/>
                  </a:lnTo>
                  <a:lnTo>
                    <a:pt x="867" y="579"/>
                  </a:lnTo>
                  <a:lnTo>
                    <a:pt x="881" y="652"/>
                  </a:lnTo>
                  <a:lnTo>
                    <a:pt x="887" y="727"/>
                  </a:lnTo>
                  <a:lnTo>
                    <a:pt x="887" y="805"/>
                  </a:lnTo>
                  <a:lnTo>
                    <a:pt x="883" y="844"/>
                  </a:lnTo>
                  <a:lnTo>
                    <a:pt x="877" y="880"/>
                  </a:lnTo>
                  <a:lnTo>
                    <a:pt x="845" y="940"/>
                  </a:lnTo>
                  <a:lnTo>
                    <a:pt x="795" y="985"/>
                  </a:lnTo>
                  <a:lnTo>
                    <a:pt x="731" y="1009"/>
                  </a:lnTo>
                  <a:lnTo>
                    <a:pt x="697" y="1012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4151" y="2782"/>
              <a:ext cx="338" cy="295"/>
            </a:xfrm>
            <a:custGeom>
              <a:avLst/>
              <a:gdLst>
                <a:gd name="T0" fmla="*/ 824 w 1013"/>
                <a:gd name="T1" fmla="*/ 887 h 887"/>
                <a:gd name="T2" fmla="*/ 790 w 1013"/>
                <a:gd name="T3" fmla="*/ 886 h 887"/>
                <a:gd name="T4" fmla="*/ 726 w 1013"/>
                <a:gd name="T5" fmla="*/ 861 h 887"/>
                <a:gd name="T6" fmla="*/ 676 w 1013"/>
                <a:gd name="T7" fmla="*/ 815 h 887"/>
                <a:gd name="T8" fmla="*/ 644 w 1013"/>
                <a:gd name="T9" fmla="*/ 755 h 887"/>
                <a:gd name="T10" fmla="*/ 637 w 1013"/>
                <a:gd name="T11" fmla="*/ 720 h 887"/>
                <a:gd name="T12" fmla="*/ 631 w 1013"/>
                <a:gd name="T13" fmla="*/ 681 h 887"/>
                <a:gd name="T14" fmla="*/ 608 w 1013"/>
                <a:gd name="T15" fmla="*/ 608 h 887"/>
                <a:gd name="T16" fmla="*/ 571 w 1013"/>
                <a:gd name="T17" fmla="*/ 542 h 887"/>
                <a:gd name="T18" fmla="*/ 522 w 1013"/>
                <a:gd name="T19" fmla="*/ 484 h 887"/>
                <a:gd name="T20" fmla="*/ 464 w 1013"/>
                <a:gd name="T21" fmla="*/ 438 h 887"/>
                <a:gd name="T22" fmla="*/ 398 w 1013"/>
                <a:gd name="T23" fmla="*/ 403 h 887"/>
                <a:gd name="T24" fmla="*/ 326 w 1013"/>
                <a:gd name="T25" fmla="*/ 382 h 887"/>
                <a:gd name="T26" fmla="*/ 249 w 1013"/>
                <a:gd name="T27" fmla="*/ 375 h 887"/>
                <a:gd name="T28" fmla="*/ 209 w 1013"/>
                <a:gd name="T29" fmla="*/ 377 h 887"/>
                <a:gd name="T30" fmla="*/ 190 w 1013"/>
                <a:gd name="T31" fmla="*/ 379 h 887"/>
                <a:gd name="T32" fmla="*/ 153 w 1013"/>
                <a:gd name="T33" fmla="*/ 376 h 887"/>
                <a:gd name="T34" fmla="*/ 117 w 1013"/>
                <a:gd name="T35" fmla="*/ 366 h 887"/>
                <a:gd name="T36" fmla="*/ 85 w 1013"/>
                <a:gd name="T37" fmla="*/ 349 h 887"/>
                <a:gd name="T38" fmla="*/ 58 w 1013"/>
                <a:gd name="T39" fmla="*/ 326 h 887"/>
                <a:gd name="T40" fmla="*/ 33 w 1013"/>
                <a:gd name="T41" fmla="*/ 298 h 887"/>
                <a:gd name="T42" fmla="*/ 16 w 1013"/>
                <a:gd name="T43" fmla="*/ 267 h 887"/>
                <a:gd name="T44" fmla="*/ 5 w 1013"/>
                <a:gd name="T45" fmla="*/ 231 h 887"/>
                <a:gd name="T46" fmla="*/ 2 w 1013"/>
                <a:gd name="T47" fmla="*/ 212 h 887"/>
                <a:gd name="T48" fmla="*/ 0 w 1013"/>
                <a:gd name="T49" fmla="*/ 192 h 887"/>
                <a:gd name="T50" fmla="*/ 3 w 1013"/>
                <a:gd name="T51" fmla="*/ 156 h 887"/>
                <a:gd name="T52" fmla="*/ 15 w 1013"/>
                <a:gd name="T53" fmla="*/ 120 h 887"/>
                <a:gd name="T54" fmla="*/ 31 w 1013"/>
                <a:gd name="T55" fmla="*/ 88 h 887"/>
                <a:gd name="T56" fmla="*/ 54 w 1013"/>
                <a:gd name="T57" fmla="*/ 59 h 887"/>
                <a:gd name="T58" fmla="*/ 81 w 1013"/>
                <a:gd name="T59" fmla="*/ 36 h 887"/>
                <a:gd name="T60" fmla="*/ 113 w 1013"/>
                <a:gd name="T61" fmla="*/ 19 h 887"/>
                <a:gd name="T62" fmla="*/ 149 w 1013"/>
                <a:gd name="T63" fmla="*/ 7 h 887"/>
                <a:gd name="T64" fmla="*/ 167 w 1013"/>
                <a:gd name="T65" fmla="*/ 4 h 887"/>
                <a:gd name="T66" fmla="*/ 206 w 1013"/>
                <a:gd name="T67" fmla="*/ 0 h 887"/>
                <a:gd name="T68" fmla="*/ 284 w 1013"/>
                <a:gd name="T69" fmla="*/ 0 h 887"/>
                <a:gd name="T70" fmla="*/ 360 w 1013"/>
                <a:gd name="T71" fmla="*/ 6 h 887"/>
                <a:gd name="T72" fmla="*/ 434 w 1013"/>
                <a:gd name="T73" fmla="*/ 20 h 887"/>
                <a:gd name="T74" fmla="*/ 504 w 1013"/>
                <a:gd name="T75" fmla="*/ 42 h 887"/>
                <a:gd name="T76" fmla="*/ 573 w 1013"/>
                <a:gd name="T77" fmla="*/ 71 h 887"/>
                <a:gd name="T78" fmla="*/ 638 w 1013"/>
                <a:gd name="T79" fmla="*/ 104 h 887"/>
                <a:gd name="T80" fmla="*/ 700 w 1013"/>
                <a:gd name="T81" fmla="*/ 144 h 887"/>
                <a:gd name="T82" fmla="*/ 758 w 1013"/>
                <a:gd name="T83" fmla="*/ 190 h 887"/>
                <a:gd name="T84" fmla="*/ 810 w 1013"/>
                <a:gd name="T85" fmla="*/ 241 h 887"/>
                <a:gd name="T86" fmla="*/ 857 w 1013"/>
                <a:gd name="T87" fmla="*/ 297 h 887"/>
                <a:gd name="T88" fmla="*/ 900 w 1013"/>
                <a:gd name="T89" fmla="*/ 357 h 887"/>
                <a:gd name="T90" fmla="*/ 936 w 1013"/>
                <a:gd name="T91" fmla="*/ 422 h 887"/>
                <a:gd name="T92" fmla="*/ 967 w 1013"/>
                <a:gd name="T93" fmla="*/ 491 h 887"/>
                <a:gd name="T94" fmla="*/ 990 w 1013"/>
                <a:gd name="T95" fmla="*/ 563 h 887"/>
                <a:gd name="T96" fmla="*/ 1006 w 1013"/>
                <a:gd name="T97" fmla="*/ 640 h 887"/>
                <a:gd name="T98" fmla="*/ 1011 w 1013"/>
                <a:gd name="T99" fmla="*/ 678 h 887"/>
                <a:gd name="T100" fmla="*/ 1013 w 1013"/>
                <a:gd name="T101" fmla="*/ 697 h 887"/>
                <a:gd name="T102" fmla="*/ 1008 w 1013"/>
                <a:gd name="T103" fmla="*/ 735 h 887"/>
                <a:gd name="T104" fmla="*/ 998 w 1013"/>
                <a:gd name="T105" fmla="*/ 771 h 887"/>
                <a:gd name="T106" fmla="*/ 982 w 1013"/>
                <a:gd name="T107" fmla="*/ 802 h 887"/>
                <a:gd name="T108" fmla="*/ 959 w 1013"/>
                <a:gd name="T109" fmla="*/ 831 h 887"/>
                <a:gd name="T110" fmla="*/ 932 w 1013"/>
                <a:gd name="T111" fmla="*/ 854 h 887"/>
                <a:gd name="T112" fmla="*/ 899 w 1013"/>
                <a:gd name="T113" fmla="*/ 871 h 887"/>
                <a:gd name="T114" fmla="*/ 864 w 1013"/>
                <a:gd name="T115" fmla="*/ 883 h 887"/>
                <a:gd name="T116" fmla="*/ 844 w 1013"/>
                <a:gd name="T117" fmla="*/ 886 h 887"/>
                <a:gd name="T118" fmla="*/ 834 w 1013"/>
                <a:gd name="T119" fmla="*/ 887 h 887"/>
                <a:gd name="T120" fmla="*/ 824 w 1013"/>
                <a:gd name="T121" fmla="*/ 88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3" h="887">
                  <a:moveTo>
                    <a:pt x="824" y="887"/>
                  </a:moveTo>
                  <a:lnTo>
                    <a:pt x="790" y="886"/>
                  </a:lnTo>
                  <a:lnTo>
                    <a:pt x="726" y="861"/>
                  </a:lnTo>
                  <a:lnTo>
                    <a:pt x="676" y="815"/>
                  </a:lnTo>
                  <a:lnTo>
                    <a:pt x="644" y="755"/>
                  </a:lnTo>
                  <a:lnTo>
                    <a:pt x="637" y="720"/>
                  </a:lnTo>
                  <a:lnTo>
                    <a:pt x="631" y="681"/>
                  </a:lnTo>
                  <a:lnTo>
                    <a:pt x="608" y="608"/>
                  </a:lnTo>
                  <a:lnTo>
                    <a:pt x="571" y="542"/>
                  </a:lnTo>
                  <a:lnTo>
                    <a:pt x="522" y="484"/>
                  </a:lnTo>
                  <a:lnTo>
                    <a:pt x="464" y="438"/>
                  </a:lnTo>
                  <a:lnTo>
                    <a:pt x="398" y="403"/>
                  </a:lnTo>
                  <a:lnTo>
                    <a:pt x="326" y="382"/>
                  </a:lnTo>
                  <a:lnTo>
                    <a:pt x="249" y="375"/>
                  </a:lnTo>
                  <a:lnTo>
                    <a:pt x="209" y="377"/>
                  </a:lnTo>
                  <a:lnTo>
                    <a:pt x="190" y="379"/>
                  </a:lnTo>
                  <a:lnTo>
                    <a:pt x="153" y="376"/>
                  </a:lnTo>
                  <a:lnTo>
                    <a:pt x="117" y="366"/>
                  </a:lnTo>
                  <a:lnTo>
                    <a:pt x="85" y="349"/>
                  </a:lnTo>
                  <a:lnTo>
                    <a:pt x="58" y="326"/>
                  </a:lnTo>
                  <a:lnTo>
                    <a:pt x="33" y="298"/>
                  </a:lnTo>
                  <a:lnTo>
                    <a:pt x="16" y="267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3" y="156"/>
                  </a:lnTo>
                  <a:lnTo>
                    <a:pt x="15" y="120"/>
                  </a:lnTo>
                  <a:lnTo>
                    <a:pt x="31" y="88"/>
                  </a:lnTo>
                  <a:lnTo>
                    <a:pt x="54" y="59"/>
                  </a:lnTo>
                  <a:lnTo>
                    <a:pt x="81" y="36"/>
                  </a:lnTo>
                  <a:lnTo>
                    <a:pt x="113" y="19"/>
                  </a:lnTo>
                  <a:lnTo>
                    <a:pt x="149" y="7"/>
                  </a:lnTo>
                  <a:lnTo>
                    <a:pt x="167" y="4"/>
                  </a:lnTo>
                  <a:lnTo>
                    <a:pt x="206" y="0"/>
                  </a:lnTo>
                  <a:lnTo>
                    <a:pt x="284" y="0"/>
                  </a:lnTo>
                  <a:lnTo>
                    <a:pt x="360" y="6"/>
                  </a:lnTo>
                  <a:lnTo>
                    <a:pt x="434" y="20"/>
                  </a:lnTo>
                  <a:lnTo>
                    <a:pt x="504" y="42"/>
                  </a:lnTo>
                  <a:lnTo>
                    <a:pt x="573" y="71"/>
                  </a:lnTo>
                  <a:lnTo>
                    <a:pt x="638" y="104"/>
                  </a:lnTo>
                  <a:lnTo>
                    <a:pt x="700" y="144"/>
                  </a:lnTo>
                  <a:lnTo>
                    <a:pt x="758" y="190"/>
                  </a:lnTo>
                  <a:lnTo>
                    <a:pt x="810" y="241"/>
                  </a:lnTo>
                  <a:lnTo>
                    <a:pt x="857" y="297"/>
                  </a:lnTo>
                  <a:lnTo>
                    <a:pt x="900" y="357"/>
                  </a:lnTo>
                  <a:lnTo>
                    <a:pt x="936" y="422"/>
                  </a:lnTo>
                  <a:lnTo>
                    <a:pt x="967" y="491"/>
                  </a:lnTo>
                  <a:lnTo>
                    <a:pt x="990" y="563"/>
                  </a:lnTo>
                  <a:lnTo>
                    <a:pt x="1006" y="640"/>
                  </a:lnTo>
                  <a:lnTo>
                    <a:pt x="1011" y="678"/>
                  </a:lnTo>
                  <a:lnTo>
                    <a:pt x="1013" y="697"/>
                  </a:lnTo>
                  <a:lnTo>
                    <a:pt x="1008" y="735"/>
                  </a:lnTo>
                  <a:lnTo>
                    <a:pt x="998" y="771"/>
                  </a:lnTo>
                  <a:lnTo>
                    <a:pt x="982" y="802"/>
                  </a:lnTo>
                  <a:lnTo>
                    <a:pt x="959" y="831"/>
                  </a:lnTo>
                  <a:lnTo>
                    <a:pt x="932" y="854"/>
                  </a:lnTo>
                  <a:lnTo>
                    <a:pt x="899" y="871"/>
                  </a:lnTo>
                  <a:lnTo>
                    <a:pt x="864" y="883"/>
                  </a:lnTo>
                  <a:lnTo>
                    <a:pt x="844" y="886"/>
                  </a:lnTo>
                  <a:lnTo>
                    <a:pt x="834" y="887"/>
                  </a:lnTo>
                  <a:lnTo>
                    <a:pt x="824" y="887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3932" y="3081"/>
              <a:ext cx="379" cy="263"/>
            </a:xfrm>
            <a:custGeom>
              <a:avLst/>
              <a:gdLst>
                <a:gd name="T0" fmla="*/ 951 w 1139"/>
                <a:gd name="T1" fmla="*/ 790 h 790"/>
                <a:gd name="T2" fmla="*/ 922 w 1139"/>
                <a:gd name="T3" fmla="*/ 788 h 790"/>
                <a:gd name="T4" fmla="*/ 866 w 1139"/>
                <a:gd name="T5" fmla="*/ 771 h 790"/>
                <a:gd name="T6" fmla="*/ 820 w 1139"/>
                <a:gd name="T7" fmla="*/ 738 h 790"/>
                <a:gd name="T8" fmla="*/ 784 w 1139"/>
                <a:gd name="T9" fmla="*/ 690 h 790"/>
                <a:gd name="T10" fmla="*/ 772 w 1139"/>
                <a:gd name="T11" fmla="*/ 661 h 790"/>
                <a:gd name="T12" fmla="*/ 758 w 1139"/>
                <a:gd name="T13" fmla="*/ 623 h 790"/>
                <a:gd name="T14" fmla="*/ 717 w 1139"/>
                <a:gd name="T15" fmla="*/ 552 h 790"/>
                <a:gd name="T16" fmla="*/ 665 w 1139"/>
                <a:gd name="T17" fmla="*/ 491 h 790"/>
                <a:gd name="T18" fmla="*/ 601 w 1139"/>
                <a:gd name="T19" fmla="*/ 441 h 790"/>
                <a:gd name="T20" fmla="*/ 565 w 1139"/>
                <a:gd name="T21" fmla="*/ 421 h 790"/>
                <a:gd name="T22" fmla="*/ 527 w 1139"/>
                <a:gd name="T23" fmla="*/ 404 h 790"/>
                <a:gd name="T24" fmla="*/ 448 w 1139"/>
                <a:gd name="T25" fmla="*/ 383 h 790"/>
                <a:gd name="T26" fmla="*/ 367 w 1139"/>
                <a:gd name="T27" fmla="*/ 378 h 790"/>
                <a:gd name="T28" fmla="*/ 288 w 1139"/>
                <a:gd name="T29" fmla="*/ 388 h 790"/>
                <a:gd name="T30" fmla="*/ 248 w 1139"/>
                <a:gd name="T31" fmla="*/ 399 h 790"/>
                <a:gd name="T32" fmla="*/ 229 w 1139"/>
                <a:gd name="T33" fmla="*/ 405 h 790"/>
                <a:gd name="T34" fmla="*/ 192 w 1139"/>
                <a:gd name="T35" fmla="*/ 409 h 790"/>
                <a:gd name="T36" fmla="*/ 156 w 1139"/>
                <a:gd name="T37" fmla="*/ 406 h 790"/>
                <a:gd name="T38" fmla="*/ 121 w 1139"/>
                <a:gd name="T39" fmla="*/ 396 h 790"/>
                <a:gd name="T40" fmla="*/ 88 w 1139"/>
                <a:gd name="T41" fmla="*/ 381 h 790"/>
                <a:gd name="T42" fmla="*/ 59 w 1139"/>
                <a:gd name="T43" fmla="*/ 358 h 790"/>
                <a:gd name="T44" fmla="*/ 35 w 1139"/>
                <a:gd name="T45" fmla="*/ 330 h 790"/>
                <a:gd name="T46" fmla="*/ 16 w 1139"/>
                <a:gd name="T47" fmla="*/ 298 h 790"/>
                <a:gd name="T48" fmla="*/ 10 w 1139"/>
                <a:gd name="T49" fmla="*/ 280 h 790"/>
                <a:gd name="T50" fmla="*/ 4 w 1139"/>
                <a:gd name="T51" fmla="*/ 261 h 790"/>
                <a:gd name="T52" fmla="*/ 0 w 1139"/>
                <a:gd name="T53" fmla="*/ 225 h 790"/>
                <a:gd name="T54" fmla="*/ 3 w 1139"/>
                <a:gd name="T55" fmla="*/ 188 h 790"/>
                <a:gd name="T56" fmla="*/ 13 w 1139"/>
                <a:gd name="T57" fmla="*/ 153 h 790"/>
                <a:gd name="T58" fmla="*/ 29 w 1139"/>
                <a:gd name="T59" fmla="*/ 121 h 790"/>
                <a:gd name="T60" fmla="*/ 50 w 1139"/>
                <a:gd name="T61" fmla="*/ 93 h 790"/>
                <a:gd name="T62" fmla="*/ 78 w 1139"/>
                <a:gd name="T63" fmla="*/ 68 h 790"/>
                <a:gd name="T64" fmla="*/ 111 w 1139"/>
                <a:gd name="T65" fmla="*/ 49 h 790"/>
                <a:gd name="T66" fmla="*/ 128 w 1139"/>
                <a:gd name="T67" fmla="*/ 42 h 790"/>
                <a:gd name="T68" fmla="*/ 167 w 1139"/>
                <a:gd name="T69" fmla="*/ 31 h 790"/>
                <a:gd name="T70" fmla="*/ 242 w 1139"/>
                <a:gd name="T71" fmla="*/ 13 h 790"/>
                <a:gd name="T72" fmla="*/ 320 w 1139"/>
                <a:gd name="T73" fmla="*/ 3 h 790"/>
                <a:gd name="T74" fmla="*/ 396 w 1139"/>
                <a:gd name="T75" fmla="*/ 0 h 790"/>
                <a:gd name="T76" fmla="*/ 474 w 1139"/>
                <a:gd name="T77" fmla="*/ 6 h 790"/>
                <a:gd name="T78" fmla="*/ 549 w 1139"/>
                <a:gd name="T79" fmla="*/ 19 h 790"/>
                <a:gd name="T80" fmla="*/ 624 w 1139"/>
                <a:gd name="T81" fmla="*/ 41 h 790"/>
                <a:gd name="T82" fmla="*/ 697 w 1139"/>
                <a:gd name="T83" fmla="*/ 68 h 790"/>
                <a:gd name="T84" fmla="*/ 733 w 1139"/>
                <a:gd name="T85" fmla="*/ 85 h 790"/>
                <a:gd name="T86" fmla="*/ 768 w 1139"/>
                <a:gd name="T87" fmla="*/ 104 h 790"/>
                <a:gd name="T88" fmla="*/ 834 w 1139"/>
                <a:gd name="T89" fmla="*/ 144 h 790"/>
                <a:gd name="T90" fmla="*/ 896 w 1139"/>
                <a:gd name="T91" fmla="*/ 192 h 790"/>
                <a:gd name="T92" fmla="*/ 951 w 1139"/>
                <a:gd name="T93" fmla="*/ 245 h 790"/>
                <a:gd name="T94" fmla="*/ 1001 w 1139"/>
                <a:gd name="T95" fmla="*/ 303 h 790"/>
                <a:gd name="T96" fmla="*/ 1046 w 1139"/>
                <a:gd name="T97" fmla="*/ 366 h 790"/>
                <a:gd name="T98" fmla="*/ 1085 w 1139"/>
                <a:gd name="T99" fmla="*/ 434 h 790"/>
                <a:gd name="T100" fmla="*/ 1116 w 1139"/>
                <a:gd name="T101" fmla="*/ 506 h 790"/>
                <a:gd name="T102" fmla="*/ 1129 w 1139"/>
                <a:gd name="T103" fmla="*/ 542 h 790"/>
                <a:gd name="T104" fmla="*/ 1135 w 1139"/>
                <a:gd name="T105" fmla="*/ 561 h 790"/>
                <a:gd name="T106" fmla="*/ 1139 w 1139"/>
                <a:gd name="T107" fmla="*/ 598 h 790"/>
                <a:gd name="T108" fmla="*/ 1136 w 1139"/>
                <a:gd name="T109" fmla="*/ 635 h 790"/>
                <a:gd name="T110" fmla="*/ 1126 w 1139"/>
                <a:gd name="T111" fmla="*/ 670 h 790"/>
                <a:gd name="T112" fmla="*/ 1110 w 1139"/>
                <a:gd name="T113" fmla="*/ 702 h 790"/>
                <a:gd name="T114" fmla="*/ 1089 w 1139"/>
                <a:gd name="T115" fmla="*/ 731 h 790"/>
                <a:gd name="T116" fmla="*/ 1062 w 1139"/>
                <a:gd name="T117" fmla="*/ 755 h 790"/>
                <a:gd name="T118" fmla="*/ 1028 w 1139"/>
                <a:gd name="T119" fmla="*/ 774 h 790"/>
                <a:gd name="T120" fmla="*/ 1010 w 1139"/>
                <a:gd name="T121" fmla="*/ 781 h 790"/>
                <a:gd name="T122" fmla="*/ 981 w 1139"/>
                <a:gd name="T123" fmla="*/ 788 h 790"/>
                <a:gd name="T124" fmla="*/ 951 w 1139"/>
                <a:gd name="T125" fmla="*/ 79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9" h="790">
                  <a:moveTo>
                    <a:pt x="951" y="790"/>
                  </a:moveTo>
                  <a:lnTo>
                    <a:pt x="922" y="788"/>
                  </a:lnTo>
                  <a:lnTo>
                    <a:pt x="866" y="771"/>
                  </a:lnTo>
                  <a:lnTo>
                    <a:pt x="820" y="738"/>
                  </a:lnTo>
                  <a:lnTo>
                    <a:pt x="784" y="690"/>
                  </a:lnTo>
                  <a:lnTo>
                    <a:pt x="772" y="661"/>
                  </a:lnTo>
                  <a:lnTo>
                    <a:pt x="758" y="623"/>
                  </a:lnTo>
                  <a:lnTo>
                    <a:pt x="717" y="552"/>
                  </a:lnTo>
                  <a:lnTo>
                    <a:pt x="665" y="491"/>
                  </a:lnTo>
                  <a:lnTo>
                    <a:pt x="601" y="441"/>
                  </a:lnTo>
                  <a:lnTo>
                    <a:pt x="565" y="421"/>
                  </a:lnTo>
                  <a:lnTo>
                    <a:pt x="527" y="404"/>
                  </a:lnTo>
                  <a:lnTo>
                    <a:pt x="448" y="383"/>
                  </a:lnTo>
                  <a:lnTo>
                    <a:pt x="367" y="378"/>
                  </a:lnTo>
                  <a:lnTo>
                    <a:pt x="288" y="388"/>
                  </a:lnTo>
                  <a:lnTo>
                    <a:pt x="248" y="399"/>
                  </a:lnTo>
                  <a:lnTo>
                    <a:pt x="229" y="405"/>
                  </a:lnTo>
                  <a:lnTo>
                    <a:pt x="192" y="409"/>
                  </a:lnTo>
                  <a:lnTo>
                    <a:pt x="156" y="406"/>
                  </a:lnTo>
                  <a:lnTo>
                    <a:pt x="121" y="396"/>
                  </a:lnTo>
                  <a:lnTo>
                    <a:pt x="88" y="381"/>
                  </a:lnTo>
                  <a:lnTo>
                    <a:pt x="59" y="358"/>
                  </a:lnTo>
                  <a:lnTo>
                    <a:pt x="35" y="330"/>
                  </a:lnTo>
                  <a:lnTo>
                    <a:pt x="16" y="298"/>
                  </a:lnTo>
                  <a:lnTo>
                    <a:pt x="10" y="280"/>
                  </a:lnTo>
                  <a:lnTo>
                    <a:pt x="4" y="261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3" y="153"/>
                  </a:lnTo>
                  <a:lnTo>
                    <a:pt x="29" y="121"/>
                  </a:lnTo>
                  <a:lnTo>
                    <a:pt x="50" y="93"/>
                  </a:lnTo>
                  <a:lnTo>
                    <a:pt x="78" y="68"/>
                  </a:lnTo>
                  <a:lnTo>
                    <a:pt x="111" y="49"/>
                  </a:lnTo>
                  <a:lnTo>
                    <a:pt x="128" y="42"/>
                  </a:lnTo>
                  <a:lnTo>
                    <a:pt x="167" y="31"/>
                  </a:lnTo>
                  <a:lnTo>
                    <a:pt x="242" y="13"/>
                  </a:lnTo>
                  <a:lnTo>
                    <a:pt x="320" y="3"/>
                  </a:lnTo>
                  <a:lnTo>
                    <a:pt x="396" y="0"/>
                  </a:lnTo>
                  <a:lnTo>
                    <a:pt x="474" y="6"/>
                  </a:lnTo>
                  <a:lnTo>
                    <a:pt x="549" y="19"/>
                  </a:lnTo>
                  <a:lnTo>
                    <a:pt x="624" y="41"/>
                  </a:lnTo>
                  <a:lnTo>
                    <a:pt x="697" y="68"/>
                  </a:lnTo>
                  <a:lnTo>
                    <a:pt x="733" y="85"/>
                  </a:lnTo>
                  <a:lnTo>
                    <a:pt x="768" y="104"/>
                  </a:lnTo>
                  <a:lnTo>
                    <a:pt x="834" y="144"/>
                  </a:lnTo>
                  <a:lnTo>
                    <a:pt x="896" y="192"/>
                  </a:lnTo>
                  <a:lnTo>
                    <a:pt x="951" y="245"/>
                  </a:lnTo>
                  <a:lnTo>
                    <a:pt x="1001" y="303"/>
                  </a:lnTo>
                  <a:lnTo>
                    <a:pt x="1046" y="366"/>
                  </a:lnTo>
                  <a:lnTo>
                    <a:pt x="1085" y="434"/>
                  </a:lnTo>
                  <a:lnTo>
                    <a:pt x="1116" y="506"/>
                  </a:lnTo>
                  <a:lnTo>
                    <a:pt x="1129" y="542"/>
                  </a:lnTo>
                  <a:lnTo>
                    <a:pt x="1135" y="561"/>
                  </a:lnTo>
                  <a:lnTo>
                    <a:pt x="1139" y="598"/>
                  </a:lnTo>
                  <a:lnTo>
                    <a:pt x="1136" y="635"/>
                  </a:lnTo>
                  <a:lnTo>
                    <a:pt x="1126" y="670"/>
                  </a:lnTo>
                  <a:lnTo>
                    <a:pt x="1110" y="702"/>
                  </a:lnTo>
                  <a:lnTo>
                    <a:pt x="1089" y="731"/>
                  </a:lnTo>
                  <a:lnTo>
                    <a:pt x="1062" y="755"/>
                  </a:lnTo>
                  <a:lnTo>
                    <a:pt x="1028" y="774"/>
                  </a:lnTo>
                  <a:lnTo>
                    <a:pt x="1010" y="781"/>
                  </a:lnTo>
                  <a:lnTo>
                    <a:pt x="981" y="788"/>
                  </a:lnTo>
                  <a:lnTo>
                    <a:pt x="951" y="790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3767" y="3400"/>
              <a:ext cx="422" cy="238"/>
            </a:xfrm>
            <a:custGeom>
              <a:avLst/>
              <a:gdLst>
                <a:gd name="T0" fmla="*/ 1054 w 1267"/>
                <a:gd name="T1" fmla="*/ 712 h 713"/>
                <a:gd name="T2" fmla="*/ 964 w 1267"/>
                <a:gd name="T3" fmla="*/ 674 h 713"/>
                <a:gd name="T4" fmla="*/ 915 w 1267"/>
                <a:gd name="T5" fmla="*/ 615 h 713"/>
                <a:gd name="T6" fmla="*/ 831 w 1267"/>
                <a:gd name="T7" fmla="*/ 506 h 713"/>
                <a:gd name="T8" fmla="*/ 678 w 1267"/>
                <a:gd name="T9" fmla="*/ 408 h 713"/>
                <a:gd name="T10" fmla="*/ 589 w 1267"/>
                <a:gd name="T11" fmla="*/ 383 h 713"/>
                <a:gd name="T12" fmla="*/ 409 w 1267"/>
                <a:gd name="T13" fmla="*/ 386 h 713"/>
                <a:gd name="T14" fmla="*/ 281 w 1267"/>
                <a:gd name="T15" fmla="*/ 435 h 713"/>
                <a:gd name="T16" fmla="*/ 228 w 1267"/>
                <a:gd name="T17" fmla="*/ 455 h 713"/>
                <a:gd name="T18" fmla="*/ 154 w 1267"/>
                <a:gd name="T19" fmla="*/ 455 h 713"/>
                <a:gd name="T20" fmla="*/ 88 w 1267"/>
                <a:gd name="T21" fmla="*/ 429 h 713"/>
                <a:gd name="T22" fmla="*/ 35 w 1267"/>
                <a:gd name="T23" fmla="*/ 377 h 713"/>
                <a:gd name="T24" fmla="*/ 16 w 1267"/>
                <a:gd name="T25" fmla="*/ 344 h 713"/>
                <a:gd name="T26" fmla="*/ 0 w 1267"/>
                <a:gd name="T27" fmla="*/ 272 h 713"/>
                <a:gd name="T28" fmla="*/ 13 w 1267"/>
                <a:gd name="T29" fmla="*/ 202 h 713"/>
                <a:gd name="T30" fmla="*/ 52 w 1267"/>
                <a:gd name="T31" fmla="*/ 140 h 713"/>
                <a:gd name="T32" fmla="*/ 98 w 1267"/>
                <a:gd name="T33" fmla="*/ 105 h 713"/>
                <a:gd name="T34" fmla="*/ 212 w 1267"/>
                <a:gd name="T35" fmla="*/ 53 h 713"/>
                <a:gd name="T36" fmla="*/ 370 w 1267"/>
                <a:gd name="T37" fmla="*/ 10 h 713"/>
                <a:gd name="T38" fmla="*/ 533 w 1267"/>
                <a:gd name="T39" fmla="*/ 0 h 713"/>
                <a:gd name="T40" fmla="*/ 697 w 1267"/>
                <a:gd name="T41" fmla="*/ 22 h 713"/>
                <a:gd name="T42" fmla="*/ 778 w 1267"/>
                <a:gd name="T43" fmla="*/ 45 h 713"/>
                <a:gd name="T44" fmla="*/ 929 w 1267"/>
                <a:gd name="T45" fmla="*/ 112 h 713"/>
                <a:gd name="T46" fmla="*/ 1063 w 1267"/>
                <a:gd name="T47" fmla="*/ 207 h 713"/>
                <a:gd name="T48" fmla="*/ 1175 w 1267"/>
                <a:gd name="T49" fmla="*/ 328 h 713"/>
                <a:gd name="T50" fmla="*/ 1243 w 1267"/>
                <a:gd name="T51" fmla="*/ 434 h 713"/>
                <a:gd name="T52" fmla="*/ 1263 w 1267"/>
                <a:gd name="T53" fmla="*/ 485 h 713"/>
                <a:gd name="T54" fmla="*/ 1265 w 1267"/>
                <a:gd name="T55" fmla="*/ 559 h 713"/>
                <a:gd name="T56" fmla="*/ 1237 w 1267"/>
                <a:gd name="T57" fmla="*/ 625 h 713"/>
                <a:gd name="T58" fmla="*/ 1187 w 1267"/>
                <a:gd name="T59" fmla="*/ 678 h 713"/>
                <a:gd name="T60" fmla="*/ 1148 w 1267"/>
                <a:gd name="T61" fmla="*/ 700 h 713"/>
                <a:gd name="T62" fmla="*/ 1079 w 1267"/>
                <a:gd name="T63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67" h="713">
                  <a:moveTo>
                    <a:pt x="1079" y="713"/>
                  </a:moveTo>
                  <a:lnTo>
                    <a:pt x="1054" y="712"/>
                  </a:lnTo>
                  <a:lnTo>
                    <a:pt x="1007" y="699"/>
                  </a:lnTo>
                  <a:lnTo>
                    <a:pt x="964" y="674"/>
                  </a:lnTo>
                  <a:lnTo>
                    <a:pt x="928" y="638"/>
                  </a:lnTo>
                  <a:lnTo>
                    <a:pt x="915" y="615"/>
                  </a:lnTo>
                  <a:lnTo>
                    <a:pt x="890" y="576"/>
                  </a:lnTo>
                  <a:lnTo>
                    <a:pt x="831" y="506"/>
                  </a:lnTo>
                  <a:lnTo>
                    <a:pt x="761" y="449"/>
                  </a:lnTo>
                  <a:lnTo>
                    <a:pt x="678" y="408"/>
                  </a:lnTo>
                  <a:lnTo>
                    <a:pt x="635" y="393"/>
                  </a:lnTo>
                  <a:lnTo>
                    <a:pt x="589" y="383"/>
                  </a:lnTo>
                  <a:lnTo>
                    <a:pt x="498" y="375"/>
                  </a:lnTo>
                  <a:lnTo>
                    <a:pt x="409" y="386"/>
                  </a:lnTo>
                  <a:lnTo>
                    <a:pt x="321" y="413"/>
                  </a:lnTo>
                  <a:lnTo>
                    <a:pt x="281" y="435"/>
                  </a:lnTo>
                  <a:lnTo>
                    <a:pt x="264" y="444"/>
                  </a:lnTo>
                  <a:lnTo>
                    <a:pt x="228" y="455"/>
                  </a:lnTo>
                  <a:lnTo>
                    <a:pt x="190" y="458"/>
                  </a:lnTo>
                  <a:lnTo>
                    <a:pt x="154" y="455"/>
                  </a:lnTo>
                  <a:lnTo>
                    <a:pt x="120" y="445"/>
                  </a:lnTo>
                  <a:lnTo>
                    <a:pt x="88" y="429"/>
                  </a:lnTo>
                  <a:lnTo>
                    <a:pt x="59" y="406"/>
                  </a:lnTo>
                  <a:lnTo>
                    <a:pt x="35" y="377"/>
                  </a:lnTo>
                  <a:lnTo>
                    <a:pt x="25" y="362"/>
                  </a:lnTo>
                  <a:lnTo>
                    <a:pt x="16" y="344"/>
                  </a:lnTo>
                  <a:lnTo>
                    <a:pt x="4" y="308"/>
                  </a:lnTo>
                  <a:lnTo>
                    <a:pt x="0" y="272"/>
                  </a:lnTo>
                  <a:lnTo>
                    <a:pt x="4" y="236"/>
                  </a:lnTo>
                  <a:lnTo>
                    <a:pt x="13" y="202"/>
                  </a:lnTo>
                  <a:lnTo>
                    <a:pt x="30" y="169"/>
                  </a:lnTo>
                  <a:lnTo>
                    <a:pt x="52" y="140"/>
                  </a:lnTo>
                  <a:lnTo>
                    <a:pt x="81" y="115"/>
                  </a:lnTo>
                  <a:lnTo>
                    <a:pt x="98" y="105"/>
                  </a:lnTo>
                  <a:lnTo>
                    <a:pt x="135" y="87"/>
                  </a:lnTo>
                  <a:lnTo>
                    <a:pt x="212" y="53"/>
                  </a:lnTo>
                  <a:lnTo>
                    <a:pt x="290" y="27"/>
                  </a:lnTo>
                  <a:lnTo>
                    <a:pt x="370" y="10"/>
                  </a:lnTo>
                  <a:lnTo>
                    <a:pt x="451" y="0"/>
                  </a:lnTo>
                  <a:lnTo>
                    <a:pt x="533" y="0"/>
                  </a:lnTo>
                  <a:lnTo>
                    <a:pt x="615" y="6"/>
                  </a:lnTo>
                  <a:lnTo>
                    <a:pt x="697" y="22"/>
                  </a:lnTo>
                  <a:lnTo>
                    <a:pt x="737" y="32"/>
                  </a:lnTo>
                  <a:lnTo>
                    <a:pt x="778" y="45"/>
                  </a:lnTo>
                  <a:lnTo>
                    <a:pt x="856" y="75"/>
                  </a:lnTo>
                  <a:lnTo>
                    <a:pt x="929" y="112"/>
                  </a:lnTo>
                  <a:lnTo>
                    <a:pt x="998" y="157"/>
                  </a:lnTo>
                  <a:lnTo>
                    <a:pt x="1063" y="207"/>
                  </a:lnTo>
                  <a:lnTo>
                    <a:pt x="1122" y="265"/>
                  </a:lnTo>
                  <a:lnTo>
                    <a:pt x="1175" y="328"/>
                  </a:lnTo>
                  <a:lnTo>
                    <a:pt x="1223" y="396"/>
                  </a:lnTo>
                  <a:lnTo>
                    <a:pt x="1243" y="434"/>
                  </a:lnTo>
                  <a:lnTo>
                    <a:pt x="1252" y="451"/>
                  </a:lnTo>
                  <a:lnTo>
                    <a:pt x="1263" y="485"/>
                  </a:lnTo>
                  <a:lnTo>
                    <a:pt x="1267" y="523"/>
                  </a:lnTo>
                  <a:lnTo>
                    <a:pt x="1265" y="559"/>
                  </a:lnTo>
                  <a:lnTo>
                    <a:pt x="1255" y="593"/>
                  </a:lnTo>
                  <a:lnTo>
                    <a:pt x="1237" y="625"/>
                  </a:lnTo>
                  <a:lnTo>
                    <a:pt x="1216" y="654"/>
                  </a:lnTo>
                  <a:lnTo>
                    <a:pt x="1187" y="678"/>
                  </a:lnTo>
                  <a:lnTo>
                    <a:pt x="1170" y="689"/>
                  </a:lnTo>
                  <a:lnTo>
                    <a:pt x="1148" y="700"/>
                  </a:lnTo>
                  <a:lnTo>
                    <a:pt x="1102" y="712"/>
                  </a:lnTo>
                  <a:lnTo>
                    <a:pt x="1079" y="71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3659" y="3731"/>
              <a:ext cx="464" cy="218"/>
            </a:xfrm>
            <a:custGeom>
              <a:avLst/>
              <a:gdLst>
                <a:gd name="T0" fmla="*/ 1205 w 1392"/>
                <a:gd name="T1" fmla="*/ 656 h 656"/>
                <a:gd name="T2" fmla="*/ 1183 w 1392"/>
                <a:gd name="T3" fmla="*/ 656 h 656"/>
                <a:gd name="T4" fmla="*/ 1143 w 1392"/>
                <a:gd name="T5" fmla="*/ 646 h 656"/>
                <a:gd name="T6" fmla="*/ 1104 w 1392"/>
                <a:gd name="T7" fmla="*/ 628 h 656"/>
                <a:gd name="T8" fmla="*/ 1071 w 1392"/>
                <a:gd name="T9" fmla="*/ 601 h 656"/>
                <a:gd name="T10" fmla="*/ 1057 w 1392"/>
                <a:gd name="T11" fmla="*/ 584 h 656"/>
                <a:gd name="T12" fmla="*/ 1021 w 1392"/>
                <a:gd name="T13" fmla="*/ 542 h 656"/>
                <a:gd name="T14" fmla="*/ 940 w 1392"/>
                <a:gd name="T15" fmla="*/ 471 h 656"/>
                <a:gd name="T16" fmla="*/ 848 w 1392"/>
                <a:gd name="T17" fmla="*/ 421 h 656"/>
                <a:gd name="T18" fmla="*/ 750 w 1392"/>
                <a:gd name="T19" fmla="*/ 389 h 656"/>
                <a:gd name="T20" fmla="*/ 648 w 1392"/>
                <a:gd name="T21" fmla="*/ 376 h 656"/>
                <a:gd name="T22" fmla="*/ 544 w 1392"/>
                <a:gd name="T23" fmla="*/ 384 h 656"/>
                <a:gd name="T24" fmla="*/ 443 w 1392"/>
                <a:gd name="T25" fmla="*/ 409 h 656"/>
                <a:gd name="T26" fmla="*/ 348 w 1392"/>
                <a:gd name="T27" fmla="*/ 457 h 656"/>
                <a:gd name="T28" fmla="*/ 303 w 1392"/>
                <a:gd name="T29" fmla="*/ 490 h 656"/>
                <a:gd name="T30" fmla="*/ 288 w 1392"/>
                <a:gd name="T31" fmla="*/ 500 h 656"/>
                <a:gd name="T32" fmla="*/ 255 w 1392"/>
                <a:gd name="T33" fmla="*/ 517 h 656"/>
                <a:gd name="T34" fmla="*/ 219 w 1392"/>
                <a:gd name="T35" fmla="*/ 528 h 656"/>
                <a:gd name="T36" fmla="*/ 183 w 1392"/>
                <a:gd name="T37" fmla="*/ 529 h 656"/>
                <a:gd name="T38" fmla="*/ 146 w 1392"/>
                <a:gd name="T39" fmla="*/ 525 h 656"/>
                <a:gd name="T40" fmla="*/ 112 w 1392"/>
                <a:gd name="T41" fmla="*/ 513 h 656"/>
                <a:gd name="T42" fmla="*/ 80 w 1392"/>
                <a:gd name="T43" fmla="*/ 496 h 656"/>
                <a:gd name="T44" fmla="*/ 51 w 1392"/>
                <a:gd name="T45" fmla="*/ 471 h 656"/>
                <a:gd name="T46" fmla="*/ 38 w 1392"/>
                <a:gd name="T47" fmla="*/ 457 h 656"/>
                <a:gd name="T48" fmla="*/ 28 w 1392"/>
                <a:gd name="T49" fmla="*/ 441 h 656"/>
                <a:gd name="T50" fmla="*/ 11 w 1392"/>
                <a:gd name="T51" fmla="*/ 407 h 656"/>
                <a:gd name="T52" fmla="*/ 2 w 1392"/>
                <a:gd name="T53" fmla="*/ 372 h 656"/>
                <a:gd name="T54" fmla="*/ 0 w 1392"/>
                <a:gd name="T55" fmla="*/ 336 h 656"/>
                <a:gd name="T56" fmla="*/ 4 w 1392"/>
                <a:gd name="T57" fmla="*/ 300 h 656"/>
                <a:gd name="T58" fmla="*/ 15 w 1392"/>
                <a:gd name="T59" fmla="*/ 265 h 656"/>
                <a:gd name="T60" fmla="*/ 33 w 1392"/>
                <a:gd name="T61" fmla="*/ 234 h 656"/>
                <a:gd name="T62" fmla="*/ 57 w 1392"/>
                <a:gd name="T63" fmla="*/ 205 h 656"/>
                <a:gd name="T64" fmla="*/ 72 w 1392"/>
                <a:gd name="T65" fmla="*/ 192 h 656"/>
                <a:gd name="T66" fmla="*/ 109 w 1392"/>
                <a:gd name="T67" fmla="*/ 165 h 656"/>
                <a:gd name="T68" fmla="*/ 188 w 1392"/>
                <a:gd name="T69" fmla="*/ 116 h 656"/>
                <a:gd name="T70" fmla="*/ 269 w 1392"/>
                <a:gd name="T71" fmla="*/ 75 h 656"/>
                <a:gd name="T72" fmla="*/ 354 w 1392"/>
                <a:gd name="T73" fmla="*/ 44 h 656"/>
                <a:gd name="T74" fmla="*/ 439 w 1392"/>
                <a:gd name="T75" fmla="*/ 21 h 656"/>
                <a:gd name="T76" fmla="*/ 527 w 1392"/>
                <a:gd name="T77" fmla="*/ 6 h 656"/>
                <a:gd name="T78" fmla="*/ 615 w 1392"/>
                <a:gd name="T79" fmla="*/ 0 h 656"/>
                <a:gd name="T80" fmla="*/ 702 w 1392"/>
                <a:gd name="T81" fmla="*/ 3 h 656"/>
                <a:gd name="T82" fmla="*/ 789 w 1392"/>
                <a:gd name="T83" fmla="*/ 13 h 656"/>
                <a:gd name="T84" fmla="*/ 875 w 1392"/>
                <a:gd name="T85" fmla="*/ 34 h 656"/>
                <a:gd name="T86" fmla="*/ 959 w 1392"/>
                <a:gd name="T87" fmla="*/ 59 h 656"/>
                <a:gd name="T88" fmla="*/ 1039 w 1392"/>
                <a:gd name="T89" fmla="*/ 95 h 656"/>
                <a:gd name="T90" fmla="*/ 1117 w 1392"/>
                <a:gd name="T91" fmla="*/ 139 h 656"/>
                <a:gd name="T92" fmla="*/ 1191 w 1392"/>
                <a:gd name="T93" fmla="*/ 191 h 656"/>
                <a:gd name="T94" fmla="*/ 1260 w 1392"/>
                <a:gd name="T95" fmla="*/ 250 h 656"/>
                <a:gd name="T96" fmla="*/ 1323 w 1392"/>
                <a:gd name="T97" fmla="*/ 316 h 656"/>
                <a:gd name="T98" fmla="*/ 1353 w 1392"/>
                <a:gd name="T99" fmla="*/ 353 h 656"/>
                <a:gd name="T100" fmla="*/ 1365 w 1392"/>
                <a:gd name="T101" fmla="*/ 368 h 656"/>
                <a:gd name="T102" fmla="*/ 1381 w 1392"/>
                <a:gd name="T103" fmla="*/ 402 h 656"/>
                <a:gd name="T104" fmla="*/ 1391 w 1392"/>
                <a:gd name="T105" fmla="*/ 437 h 656"/>
                <a:gd name="T106" fmla="*/ 1392 w 1392"/>
                <a:gd name="T107" fmla="*/ 473 h 656"/>
                <a:gd name="T108" fmla="*/ 1388 w 1392"/>
                <a:gd name="T109" fmla="*/ 509 h 656"/>
                <a:gd name="T110" fmla="*/ 1376 w 1392"/>
                <a:gd name="T111" fmla="*/ 543 h 656"/>
                <a:gd name="T112" fmla="*/ 1359 w 1392"/>
                <a:gd name="T113" fmla="*/ 575 h 656"/>
                <a:gd name="T114" fmla="*/ 1335 w 1392"/>
                <a:gd name="T115" fmla="*/ 604 h 656"/>
                <a:gd name="T116" fmla="*/ 1320 w 1392"/>
                <a:gd name="T117" fmla="*/ 617 h 656"/>
                <a:gd name="T118" fmla="*/ 1293 w 1392"/>
                <a:gd name="T119" fmla="*/ 636 h 656"/>
                <a:gd name="T120" fmla="*/ 1235 w 1392"/>
                <a:gd name="T121" fmla="*/ 654 h 656"/>
                <a:gd name="T122" fmla="*/ 1205 w 1392"/>
                <a:gd name="T123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92" h="656">
                  <a:moveTo>
                    <a:pt x="1205" y="656"/>
                  </a:moveTo>
                  <a:lnTo>
                    <a:pt x="1183" y="656"/>
                  </a:lnTo>
                  <a:lnTo>
                    <a:pt x="1143" y="646"/>
                  </a:lnTo>
                  <a:lnTo>
                    <a:pt x="1104" y="628"/>
                  </a:lnTo>
                  <a:lnTo>
                    <a:pt x="1071" y="601"/>
                  </a:lnTo>
                  <a:lnTo>
                    <a:pt x="1057" y="584"/>
                  </a:lnTo>
                  <a:lnTo>
                    <a:pt x="1021" y="542"/>
                  </a:lnTo>
                  <a:lnTo>
                    <a:pt x="940" y="471"/>
                  </a:lnTo>
                  <a:lnTo>
                    <a:pt x="848" y="421"/>
                  </a:lnTo>
                  <a:lnTo>
                    <a:pt x="750" y="389"/>
                  </a:lnTo>
                  <a:lnTo>
                    <a:pt x="648" y="376"/>
                  </a:lnTo>
                  <a:lnTo>
                    <a:pt x="544" y="384"/>
                  </a:lnTo>
                  <a:lnTo>
                    <a:pt x="443" y="409"/>
                  </a:lnTo>
                  <a:lnTo>
                    <a:pt x="348" y="457"/>
                  </a:lnTo>
                  <a:lnTo>
                    <a:pt x="303" y="490"/>
                  </a:lnTo>
                  <a:lnTo>
                    <a:pt x="288" y="500"/>
                  </a:lnTo>
                  <a:lnTo>
                    <a:pt x="255" y="517"/>
                  </a:lnTo>
                  <a:lnTo>
                    <a:pt x="219" y="528"/>
                  </a:lnTo>
                  <a:lnTo>
                    <a:pt x="183" y="529"/>
                  </a:lnTo>
                  <a:lnTo>
                    <a:pt x="146" y="525"/>
                  </a:lnTo>
                  <a:lnTo>
                    <a:pt x="112" y="513"/>
                  </a:lnTo>
                  <a:lnTo>
                    <a:pt x="80" y="496"/>
                  </a:lnTo>
                  <a:lnTo>
                    <a:pt x="51" y="471"/>
                  </a:lnTo>
                  <a:lnTo>
                    <a:pt x="38" y="457"/>
                  </a:lnTo>
                  <a:lnTo>
                    <a:pt x="28" y="441"/>
                  </a:lnTo>
                  <a:lnTo>
                    <a:pt x="11" y="407"/>
                  </a:lnTo>
                  <a:lnTo>
                    <a:pt x="2" y="372"/>
                  </a:lnTo>
                  <a:lnTo>
                    <a:pt x="0" y="336"/>
                  </a:lnTo>
                  <a:lnTo>
                    <a:pt x="4" y="300"/>
                  </a:lnTo>
                  <a:lnTo>
                    <a:pt x="15" y="265"/>
                  </a:lnTo>
                  <a:lnTo>
                    <a:pt x="33" y="234"/>
                  </a:lnTo>
                  <a:lnTo>
                    <a:pt x="57" y="205"/>
                  </a:lnTo>
                  <a:lnTo>
                    <a:pt x="72" y="192"/>
                  </a:lnTo>
                  <a:lnTo>
                    <a:pt x="109" y="165"/>
                  </a:lnTo>
                  <a:lnTo>
                    <a:pt x="188" y="116"/>
                  </a:lnTo>
                  <a:lnTo>
                    <a:pt x="269" y="75"/>
                  </a:lnTo>
                  <a:lnTo>
                    <a:pt x="354" y="44"/>
                  </a:lnTo>
                  <a:lnTo>
                    <a:pt x="439" y="21"/>
                  </a:lnTo>
                  <a:lnTo>
                    <a:pt x="527" y="6"/>
                  </a:lnTo>
                  <a:lnTo>
                    <a:pt x="615" y="0"/>
                  </a:lnTo>
                  <a:lnTo>
                    <a:pt x="702" y="3"/>
                  </a:lnTo>
                  <a:lnTo>
                    <a:pt x="789" y="13"/>
                  </a:lnTo>
                  <a:lnTo>
                    <a:pt x="875" y="34"/>
                  </a:lnTo>
                  <a:lnTo>
                    <a:pt x="959" y="59"/>
                  </a:lnTo>
                  <a:lnTo>
                    <a:pt x="1039" y="95"/>
                  </a:lnTo>
                  <a:lnTo>
                    <a:pt x="1117" y="139"/>
                  </a:lnTo>
                  <a:lnTo>
                    <a:pt x="1191" y="191"/>
                  </a:lnTo>
                  <a:lnTo>
                    <a:pt x="1260" y="250"/>
                  </a:lnTo>
                  <a:lnTo>
                    <a:pt x="1323" y="316"/>
                  </a:lnTo>
                  <a:lnTo>
                    <a:pt x="1353" y="353"/>
                  </a:lnTo>
                  <a:lnTo>
                    <a:pt x="1365" y="368"/>
                  </a:lnTo>
                  <a:lnTo>
                    <a:pt x="1381" y="402"/>
                  </a:lnTo>
                  <a:lnTo>
                    <a:pt x="1391" y="437"/>
                  </a:lnTo>
                  <a:lnTo>
                    <a:pt x="1392" y="473"/>
                  </a:lnTo>
                  <a:lnTo>
                    <a:pt x="1388" y="509"/>
                  </a:lnTo>
                  <a:lnTo>
                    <a:pt x="1376" y="543"/>
                  </a:lnTo>
                  <a:lnTo>
                    <a:pt x="1359" y="575"/>
                  </a:lnTo>
                  <a:lnTo>
                    <a:pt x="1335" y="604"/>
                  </a:lnTo>
                  <a:lnTo>
                    <a:pt x="1320" y="617"/>
                  </a:lnTo>
                  <a:lnTo>
                    <a:pt x="1293" y="636"/>
                  </a:lnTo>
                  <a:lnTo>
                    <a:pt x="1235" y="654"/>
                  </a:lnTo>
                  <a:lnTo>
                    <a:pt x="1205" y="65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3556" y="322"/>
              <a:ext cx="465" cy="218"/>
            </a:xfrm>
            <a:custGeom>
              <a:avLst/>
              <a:gdLst>
                <a:gd name="T0" fmla="*/ 1185 w 1394"/>
                <a:gd name="T1" fmla="*/ 656 h 656"/>
                <a:gd name="T2" fmla="*/ 1106 w 1394"/>
                <a:gd name="T3" fmla="*/ 628 h 656"/>
                <a:gd name="T4" fmla="*/ 1057 w 1394"/>
                <a:gd name="T5" fmla="*/ 584 h 656"/>
                <a:gd name="T6" fmla="*/ 943 w 1394"/>
                <a:gd name="T7" fmla="*/ 474 h 656"/>
                <a:gd name="T8" fmla="*/ 753 w 1394"/>
                <a:gd name="T9" fmla="*/ 389 h 656"/>
                <a:gd name="T10" fmla="*/ 646 w 1394"/>
                <a:gd name="T11" fmla="*/ 376 h 656"/>
                <a:gd name="T12" fmla="*/ 441 w 1394"/>
                <a:gd name="T13" fmla="*/ 411 h 656"/>
                <a:gd name="T14" fmla="*/ 304 w 1394"/>
                <a:gd name="T15" fmla="*/ 490 h 656"/>
                <a:gd name="T16" fmla="*/ 255 w 1394"/>
                <a:gd name="T17" fmla="*/ 517 h 656"/>
                <a:gd name="T18" fmla="*/ 183 w 1394"/>
                <a:gd name="T19" fmla="*/ 529 h 656"/>
                <a:gd name="T20" fmla="*/ 114 w 1394"/>
                <a:gd name="T21" fmla="*/ 513 h 656"/>
                <a:gd name="T22" fmla="*/ 53 w 1394"/>
                <a:gd name="T23" fmla="*/ 471 h 656"/>
                <a:gd name="T24" fmla="*/ 29 w 1394"/>
                <a:gd name="T25" fmla="*/ 441 h 656"/>
                <a:gd name="T26" fmla="*/ 3 w 1394"/>
                <a:gd name="T27" fmla="*/ 372 h 656"/>
                <a:gd name="T28" fmla="*/ 4 w 1394"/>
                <a:gd name="T29" fmla="*/ 300 h 656"/>
                <a:gd name="T30" fmla="*/ 34 w 1394"/>
                <a:gd name="T31" fmla="*/ 234 h 656"/>
                <a:gd name="T32" fmla="*/ 73 w 1394"/>
                <a:gd name="T33" fmla="*/ 192 h 656"/>
                <a:gd name="T34" fmla="*/ 186 w 1394"/>
                <a:gd name="T35" fmla="*/ 117 h 656"/>
                <a:gd name="T36" fmla="*/ 348 w 1394"/>
                <a:gd name="T37" fmla="*/ 45 h 656"/>
                <a:gd name="T38" fmla="*/ 523 w 1394"/>
                <a:gd name="T39" fmla="*/ 6 h 656"/>
                <a:gd name="T40" fmla="*/ 701 w 1394"/>
                <a:gd name="T41" fmla="*/ 2 h 656"/>
                <a:gd name="T42" fmla="*/ 792 w 1394"/>
                <a:gd name="T43" fmla="*/ 13 h 656"/>
                <a:gd name="T44" fmla="*/ 965 w 1394"/>
                <a:gd name="T45" fmla="*/ 62 h 656"/>
                <a:gd name="T46" fmla="*/ 1123 w 1394"/>
                <a:gd name="T47" fmla="*/ 142 h 656"/>
                <a:gd name="T48" fmla="*/ 1263 w 1394"/>
                <a:gd name="T49" fmla="*/ 251 h 656"/>
                <a:gd name="T50" fmla="*/ 1354 w 1394"/>
                <a:gd name="T51" fmla="*/ 353 h 656"/>
                <a:gd name="T52" fmla="*/ 1382 w 1394"/>
                <a:gd name="T53" fmla="*/ 402 h 656"/>
                <a:gd name="T54" fmla="*/ 1394 w 1394"/>
                <a:gd name="T55" fmla="*/ 473 h 656"/>
                <a:gd name="T56" fmla="*/ 1378 w 1394"/>
                <a:gd name="T57" fmla="*/ 543 h 656"/>
                <a:gd name="T58" fmla="*/ 1336 w 1394"/>
                <a:gd name="T59" fmla="*/ 604 h 656"/>
                <a:gd name="T60" fmla="*/ 1295 w 1394"/>
                <a:gd name="T61" fmla="*/ 636 h 656"/>
                <a:gd name="T62" fmla="*/ 1205 w 1394"/>
                <a:gd name="T63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4" h="656">
                  <a:moveTo>
                    <a:pt x="1205" y="656"/>
                  </a:moveTo>
                  <a:lnTo>
                    <a:pt x="1185" y="656"/>
                  </a:lnTo>
                  <a:lnTo>
                    <a:pt x="1143" y="646"/>
                  </a:lnTo>
                  <a:lnTo>
                    <a:pt x="1106" y="628"/>
                  </a:lnTo>
                  <a:lnTo>
                    <a:pt x="1071" y="601"/>
                  </a:lnTo>
                  <a:lnTo>
                    <a:pt x="1057" y="584"/>
                  </a:lnTo>
                  <a:lnTo>
                    <a:pt x="1022" y="542"/>
                  </a:lnTo>
                  <a:lnTo>
                    <a:pt x="943" y="474"/>
                  </a:lnTo>
                  <a:lnTo>
                    <a:pt x="852" y="422"/>
                  </a:lnTo>
                  <a:lnTo>
                    <a:pt x="753" y="389"/>
                  </a:lnTo>
                  <a:lnTo>
                    <a:pt x="700" y="381"/>
                  </a:lnTo>
                  <a:lnTo>
                    <a:pt x="646" y="376"/>
                  </a:lnTo>
                  <a:lnTo>
                    <a:pt x="541" y="383"/>
                  </a:lnTo>
                  <a:lnTo>
                    <a:pt x="441" y="411"/>
                  </a:lnTo>
                  <a:lnTo>
                    <a:pt x="347" y="458"/>
                  </a:lnTo>
                  <a:lnTo>
                    <a:pt x="304" y="490"/>
                  </a:lnTo>
                  <a:lnTo>
                    <a:pt x="288" y="500"/>
                  </a:lnTo>
                  <a:lnTo>
                    <a:pt x="255" y="517"/>
                  </a:lnTo>
                  <a:lnTo>
                    <a:pt x="219" y="528"/>
                  </a:lnTo>
                  <a:lnTo>
                    <a:pt x="183" y="529"/>
                  </a:lnTo>
                  <a:lnTo>
                    <a:pt x="147" y="525"/>
                  </a:lnTo>
                  <a:lnTo>
                    <a:pt x="114" y="513"/>
                  </a:lnTo>
                  <a:lnTo>
                    <a:pt x="80" y="496"/>
                  </a:lnTo>
                  <a:lnTo>
                    <a:pt x="53" y="471"/>
                  </a:lnTo>
                  <a:lnTo>
                    <a:pt x="40" y="457"/>
                  </a:lnTo>
                  <a:lnTo>
                    <a:pt x="29" y="441"/>
                  </a:lnTo>
                  <a:lnTo>
                    <a:pt x="13" y="407"/>
                  </a:lnTo>
                  <a:lnTo>
                    <a:pt x="3" y="372"/>
                  </a:lnTo>
                  <a:lnTo>
                    <a:pt x="0" y="336"/>
                  </a:lnTo>
                  <a:lnTo>
                    <a:pt x="4" y="300"/>
                  </a:lnTo>
                  <a:lnTo>
                    <a:pt x="16" y="265"/>
                  </a:lnTo>
                  <a:lnTo>
                    <a:pt x="34" y="234"/>
                  </a:lnTo>
                  <a:lnTo>
                    <a:pt x="59" y="205"/>
                  </a:lnTo>
                  <a:lnTo>
                    <a:pt x="73" y="192"/>
                  </a:lnTo>
                  <a:lnTo>
                    <a:pt x="109" y="165"/>
                  </a:lnTo>
                  <a:lnTo>
                    <a:pt x="186" y="117"/>
                  </a:lnTo>
                  <a:lnTo>
                    <a:pt x="266" y="77"/>
                  </a:lnTo>
                  <a:lnTo>
                    <a:pt x="348" y="45"/>
                  </a:lnTo>
                  <a:lnTo>
                    <a:pt x="435" y="22"/>
                  </a:lnTo>
                  <a:lnTo>
                    <a:pt x="523" y="6"/>
                  </a:lnTo>
                  <a:lnTo>
                    <a:pt x="610" y="0"/>
                  </a:lnTo>
                  <a:lnTo>
                    <a:pt x="701" y="2"/>
                  </a:lnTo>
                  <a:lnTo>
                    <a:pt x="746" y="8"/>
                  </a:lnTo>
                  <a:lnTo>
                    <a:pt x="792" y="13"/>
                  </a:lnTo>
                  <a:lnTo>
                    <a:pt x="880" y="34"/>
                  </a:lnTo>
                  <a:lnTo>
                    <a:pt x="965" y="62"/>
                  </a:lnTo>
                  <a:lnTo>
                    <a:pt x="1045" y="98"/>
                  </a:lnTo>
                  <a:lnTo>
                    <a:pt x="1123" y="142"/>
                  </a:lnTo>
                  <a:lnTo>
                    <a:pt x="1195" y="193"/>
                  </a:lnTo>
                  <a:lnTo>
                    <a:pt x="1263" y="251"/>
                  </a:lnTo>
                  <a:lnTo>
                    <a:pt x="1325" y="317"/>
                  </a:lnTo>
                  <a:lnTo>
                    <a:pt x="1354" y="353"/>
                  </a:lnTo>
                  <a:lnTo>
                    <a:pt x="1365" y="368"/>
                  </a:lnTo>
                  <a:lnTo>
                    <a:pt x="1382" y="402"/>
                  </a:lnTo>
                  <a:lnTo>
                    <a:pt x="1391" y="437"/>
                  </a:lnTo>
                  <a:lnTo>
                    <a:pt x="1394" y="473"/>
                  </a:lnTo>
                  <a:lnTo>
                    <a:pt x="1390" y="509"/>
                  </a:lnTo>
                  <a:lnTo>
                    <a:pt x="1378" y="543"/>
                  </a:lnTo>
                  <a:lnTo>
                    <a:pt x="1359" y="575"/>
                  </a:lnTo>
                  <a:lnTo>
                    <a:pt x="1336" y="604"/>
                  </a:lnTo>
                  <a:lnTo>
                    <a:pt x="1321" y="617"/>
                  </a:lnTo>
                  <a:lnTo>
                    <a:pt x="1295" y="636"/>
                  </a:lnTo>
                  <a:lnTo>
                    <a:pt x="1236" y="654"/>
                  </a:lnTo>
                  <a:lnTo>
                    <a:pt x="1205" y="65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3485" y="662"/>
              <a:ext cx="423" cy="237"/>
            </a:xfrm>
            <a:custGeom>
              <a:avLst/>
              <a:gdLst>
                <a:gd name="T0" fmla="*/ 1078 w 1267"/>
                <a:gd name="T1" fmla="*/ 713 h 713"/>
                <a:gd name="T2" fmla="*/ 1054 w 1267"/>
                <a:gd name="T3" fmla="*/ 712 h 713"/>
                <a:gd name="T4" fmla="*/ 1006 w 1267"/>
                <a:gd name="T5" fmla="*/ 699 h 713"/>
                <a:gd name="T6" fmla="*/ 963 w 1267"/>
                <a:gd name="T7" fmla="*/ 674 h 713"/>
                <a:gd name="T8" fmla="*/ 927 w 1267"/>
                <a:gd name="T9" fmla="*/ 638 h 713"/>
                <a:gd name="T10" fmla="*/ 914 w 1267"/>
                <a:gd name="T11" fmla="*/ 616 h 713"/>
                <a:gd name="T12" fmla="*/ 890 w 1267"/>
                <a:gd name="T13" fmla="*/ 575 h 713"/>
                <a:gd name="T14" fmla="*/ 829 w 1267"/>
                <a:gd name="T15" fmla="*/ 504 h 713"/>
                <a:gd name="T16" fmla="*/ 757 w 1267"/>
                <a:gd name="T17" fmla="*/ 449 h 713"/>
                <a:gd name="T18" fmla="*/ 677 w 1267"/>
                <a:gd name="T19" fmla="*/ 408 h 713"/>
                <a:gd name="T20" fmla="*/ 590 w 1267"/>
                <a:gd name="T21" fmla="*/ 383 h 713"/>
                <a:gd name="T22" fmla="*/ 501 w 1267"/>
                <a:gd name="T23" fmla="*/ 376 h 713"/>
                <a:gd name="T24" fmla="*/ 412 w 1267"/>
                <a:gd name="T25" fmla="*/ 386 h 713"/>
                <a:gd name="T26" fmla="*/ 322 w 1267"/>
                <a:gd name="T27" fmla="*/ 413 h 713"/>
                <a:gd name="T28" fmla="*/ 279 w 1267"/>
                <a:gd name="T29" fmla="*/ 435 h 713"/>
                <a:gd name="T30" fmla="*/ 263 w 1267"/>
                <a:gd name="T31" fmla="*/ 444 h 713"/>
                <a:gd name="T32" fmla="*/ 227 w 1267"/>
                <a:gd name="T33" fmla="*/ 455 h 713"/>
                <a:gd name="T34" fmla="*/ 190 w 1267"/>
                <a:gd name="T35" fmla="*/ 459 h 713"/>
                <a:gd name="T36" fmla="*/ 154 w 1267"/>
                <a:gd name="T37" fmla="*/ 455 h 713"/>
                <a:gd name="T38" fmla="*/ 119 w 1267"/>
                <a:gd name="T39" fmla="*/ 447 h 713"/>
                <a:gd name="T40" fmla="*/ 88 w 1267"/>
                <a:gd name="T41" fmla="*/ 429 h 713"/>
                <a:gd name="T42" fmla="*/ 59 w 1267"/>
                <a:gd name="T43" fmla="*/ 408 h 713"/>
                <a:gd name="T44" fmla="*/ 34 w 1267"/>
                <a:gd name="T45" fmla="*/ 379 h 713"/>
                <a:gd name="T46" fmla="*/ 24 w 1267"/>
                <a:gd name="T47" fmla="*/ 362 h 713"/>
                <a:gd name="T48" fmla="*/ 16 w 1267"/>
                <a:gd name="T49" fmla="*/ 344 h 713"/>
                <a:gd name="T50" fmla="*/ 4 w 1267"/>
                <a:gd name="T51" fmla="*/ 308 h 713"/>
                <a:gd name="T52" fmla="*/ 0 w 1267"/>
                <a:gd name="T53" fmla="*/ 272 h 713"/>
                <a:gd name="T54" fmla="*/ 3 w 1267"/>
                <a:gd name="T55" fmla="*/ 236 h 713"/>
                <a:gd name="T56" fmla="*/ 13 w 1267"/>
                <a:gd name="T57" fmla="*/ 202 h 713"/>
                <a:gd name="T58" fmla="*/ 30 w 1267"/>
                <a:gd name="T59" fmla="*/ 170 h 713"/>
                <a:gd name="T60" fmla="*/ 52 w 1267"/>
                <a:gd name="T61" fmla="*/ 141 h 713"/>
                <a:gd name="T62" fmla="*/ 80 w 1267"/>
                <a:gd name="T63" fmla="*/ 117 h 713"/>
                <a:gd name="T64" fmla="*/ 98 w 1267"/>
                <a:gd name="T65" fmla="*/ 107 h 713"/>
                <a:gd name="T66" fmla="*/ 135 w 1267"/>
                <a:gd name="T67" fmla="*/ 85 h 713"/>
                <a:gd name="T68" fmla="*/ 214 w 1267"/>
                <a:gd name="T69" fmla="*/ 52 h 713"/>
                <a:gd name="T70" fmla="*/ 293 w 1267"/>
                <a:gd name="T71" fmla="*/ 27 h 713"/>
                <a:gd name="T72" fmla="*/ 374 w 1267"/>
                <a:gd name="T73" fmla="*/ 10 h 713"/>
                <a:gd name="T74" fmla="*/ 456 w 1267"/>
                <a:gd name="T75" fmla="*/ 1 h 713"/>
                <a:gd name="T76" fmla="*/ 538 w 1267"/>
                <a:gd name="T77" fmla="*/ 0 h 713"/>
                <a:gd name="T78" fmla="*/ 619 w 1267"/>
                <a:gd name="T79" fmla="*/ 7 h 713"/>
                <a:gd name="T80" fmla="*/ 698 w 1267"/>
                <a:gd name="T81" fmla="*/ 23 h 713"/>
                <a:gd name="T82" fmla="*/ 776 w 1267"/>
                <a:gd name="T83" fmla="*/ 45 h 713"/>
                <a:gd name="T84" fmla="*/ 852 w 1267"/>
                <a:gd name="T85" fmla="*/ 74 h 713"/>
                <a:gd name="T86" fmla="*/ 924 w 1267"/>
                <a:gd name="T87" fmla="*/ 111 h 713"/>
                <a:gd name="T88" fmla="*/ 993 w 1267"/>
                <a:gd name="T89" fmla="*/ 154 h 713"/>
                <a:gd name="T90" fmla="*/ 1057 w 1267"/>
                <a:gd name="T91" fmla="*/ 205 h 713"/>
                <a:gd name="T92" fmla="*/ 1117 w 1267"/>
                <a:gd name="T93" fmla="*/ 262 h 713"/>
                <a:gd name="T94" fmla="*/ 1172 w 1267"/>
                <a:gd name="T95" fmla="*/ 326 h 713"/>
                <a:gd name="T96" fmla="*/ 1221 w 1267"/>
                <a:gd name="T97" fmla="*/ 396 h 713"/>
                <a:gd name="T98" fmla="*/ 1243 w 1267"/>
                <a:gd name="T99" fmla="*/ 434 h 713"/>
                <a:gd name="T100" fmla="*/ 1251 w 1267"/>
                <a:gd name="T101" fmla="*/ 451 h 713"/>
                <a:gd name="T102" fmla="*/ 1263 w 1267"/>
                <a:gd name="T103" fmla="*/ 487 h 713"/>
                <a:gd name="T104" fmla="*/ 1267 w 1267"/>
                <a:gd name="T105" fmla="*/ 523 h 713"/>
                <a:gd name="T106" fmla="*/ 1263 w 1267"/>
                <a:gd name="T107" fmla="*/ 559 h 713"/>
                <a:gd name="T108" fmla="*/ 1254 w 1267"/>
                <a:gd name="T109" fmla="*/ 593 h 713"/>
                <a:gd name="T110" fmla="*/ 1237 w 1267"/>
                <a:gd name="T111" fmla="*/ 627 h 713"/>
                <a:gd name="T112" fmla="*/ 1215 w 1267"/>
                <a:gd name="T113" fmla="*/ 655 h 713"/>
                <a:gd name="T114" fmla="*/ 1186 w 1267"/>
                <a:gd name="T115" fmla="*/ 680 h 713"/>
                <a:gd name="T116" fmla="*/ 1169 w 1267"/>
                <a:gd name="T117" fmla="*/ 690 h 713"/>
                <a:gd name="T118" fmla="*/ 1148 w 1267"/>
                <a:gd name="T119" fmla="*/ 700 h 713"/>
                <a:gd name="T120" fmla="*/ 1101 w 1267"/>
                <a:gd name="T121" fmla="*/ 712 h 713"/>
                <a:gd name="T122" fmla="*/ 1078 w 1267"/>
                <a:gd name="T123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7" h="713">
                  <a:moveTo>
                    <a:pt x="1078" y="713"/>
                  </a:moveTo>
                  <a:lnTo>
                    <a:pt x="1054" y="712"/>
                  </a:lnTo>
                  <a:lnTo>
                    <a:pt x="1006" y="699"/>
                  </a:lnTo>
                  <a:lnTo>
                    <a:pt x="963" y="674"/>
                  </a:lnTo>
                  <a:lnTo>
                    <a:pt x="927" y="638"/>
                  </a:lnTo>
                  <a:lnTo>
                    <a:pt x="914" y="616"/>
                  </a:lnTo>
                  <a:lnTo>
                    <a:pt x="890" y="575"/>
                  </a:lnTo>
                  <a:lnTo>
                    <a:pt x="829" y="504"/>
                  </a:lnTo>
                  <a:lnTo>
                    <a:pt x="757" y="449"/>
                  </a:lnTo>
                  <a:lnTo>
                    <a:pt x="677" y="408"/>
                  </a:lnTo>
                  <a:lnTo>
                    <a:pt x="590" y="383"/>
                  </a:lnTo>
                  <a:lnTo>
                    <a:pt x="501" y="376"/>
                  </a:lnTo>
                  <a:lnTo>
                    <a:pt x="412" y="386"/>
                  </a:lnTo>
                  <a:lnTo>
                    <a:pt x="322" y="413"/>
                  </a:lnTo>
                  <a:lnTo>
                    <a:pt x="279" y="435"/>
                  </a:lnTo>
                  <a:lnTo>
                    <a:pt x="263" y="444"/>
                  </a:lnTo>
                  <a:lnTo>
                    <a:pt x="227" y="455"/>
                  </a:lnTo>
                  <a:lnTo>
                    <a:pt x="190" y="459"/>
                  </a:lnTo>
                  <a:lnTo>
                    <a:pt x="154" y="455"/>
                  </a:lnTo>
                  <a:lnTo>
                    <a:pt x="119" y="447"/>
                  </a:lnTo>
                  <a:lnTo>
                    <a:pt x="88" y="429"/>
                  </a:lnTo>
                  <a:lnTo>
                    <a:pt x="59" y="408"/>
                  </a:lnTo>
                  <a:lnTo>
                    <a:pt x="34" y="379"/>
                  </a:lnTo>
                  <a:lnTo>
                    <a:pt x="24" y="362"/>
                  </a:lnTo>
                  <a:lnTo>
                    <a:pt x="16" y="344"/>
                  </a:lnTo>
                  <a:lnTo>
                    <a:pt x="4" y="308"/>
                  </a:lnTo>
                  <a:lnTo>
                    <a:pt x="0" y="272"/>
                  </a:lnTo>
                  <a:lnTo>
                    <a:pt x="3" y="236"/>
                  </a:lnTo>
                  <a:lnTo>
                    <a:pt x="13" y="202"/>
                  </a:lnTo>
                  <a:lnTo>
                    <a:pt x="30" y="170"/>
                  </a:lnTo>
                  <a:lnTo>
                    <a:pt x="52" y="141"/>
                  </a:lnTo>
                  <a:lnTo>
                    <a:pt x="80" y="117"/>
                  </a:lnTo>
                  <a:lnTo>
                    <a:pt x="98" y="107"/>
                  </a:lnTo>
                  <a:lnTo>
                    <a:pt x="135" y="85"/>
                  </a:lnTo>
                  <a:lnTo>
                    <a:pt x="214" y="52"/>
                  </a:lnTo>
                  <a:lnTo>
                    <a:pt x="293" y="27"/>
                  </a:lnTo>
                  <a:lnTo>
                    <a:pt x="374" y="10"/>
                  </a:lnTo>
                  <a:lnTo>
                    <a:pt x="456" y="1"/>
                  </a:lnTo>
                  <a:lnTo>
                    <a:pt x="538" y="0"/>
                  </a:lnTo>
                  <a:lnTo>
                    <a:pt x="619" y="7"/>
                  </a:lnTo>
                  <a:lnTo>
                    <a:pt x="698" y="23"/>
                  </a:lnTo>
                  <a:lnTo>
                    <a:pt x="776" y="45"/>
                  </a:lnTo>
                  <a:lnTo>
                    <a:pt x="852" y="74"/>
                  </a:lnTo>
                  <a:lnTo>
                    <a:pt x="924" y="111"/>
                  </a:lnTo>
                  <a:lnTo>
                    <a:pt x="993" y="154"/>
                  </a:lnTo>
                  <a:lnTo>
                    <a:pt x="1057" y="205"/>
                  </a:lnTo>
                  <a:lnTo>
                    <a:pt x="1117" y="262"/>
                  </a:lnTo>
                  <a:lnTo>
                    <a:pt x="1172" y="326"/>
                  </a:lnTo>
                  <a:lnTo>
                    <a:pt x="1221" y="396"/>
                  </a:lnTo>
                  <a:lnTo>
                    <a:pt x="1243" y="434"/>
                  </a:lnTo>
                  <a:lnTo>
                    <a:pt x="1251" y="451"/>
                  </a:lnTo>
                  <a:lnTo>
                    <a:pt x="1263" y="487"/>
                  </a:lnTo>
                  <a:lnTo>
                    <a:pt x="1267" y="523"/>
                  </a:lnTo>
                  <a:lnTo>
                    <a:pt x="1263" y="559"/>
                  </a:lnTo>
                  <a:lnTo>
                    <a:pt x="1254" y="593"/>
                  </a:lnTo>
                  <a:lnTo>
                    <a:pt x="1237" y="627"/>
                  </a:lnTo>
                  <a:lnTo>
                    <a:pt x="1215" y="655"/>
                  </a:lnTo>
                  <a:lnTo>
                    <a:pt x="1186" y="680"/>
                  </a:lnTo>
                  <a:lnTo>
                    <a:pt x="1169" y="690"/>
                  </a:lnTo>
                  <a:lnTo>
                    <a:pt x="1148" y="700"/>
                  </a:lnTo>
                  <a:lnTo>
                    <a:pt x="1101" y="712"/>
                  </a:lnTo>
                  <a:lnTo>
                    <a:pt x="1078" y="71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3354" y="981"/>
              <a:ext cx="380" cy="263"/>
            </a:xfrm>
            <a:custGeom>
              <a:avLst/>
              <a:gdLst>
                <a:gd name="T0" fmla="*/ 951 w 1140"/>
                <a:gd name="T1" fmla="*/ 788 h 788"/>
                <a:gd name="T2" fmla="*/ 922 w 1140"/>
                <a:gd name="T3" fmla="*/ 787 h 788"/>
                <a:gd name="T4" fmla="*/ 868 w 1140"/>
                <a:gd name="T5" fmla="*/ 769 h 788"/>
                <a:gd name="T6" fmla="*/ 820 w 1140"/>
                <a:gd name="T7" fmla="*/ 736 h 788"/>
                <a:gd name="T8" fmla="*/ 784 w 1140"/>
                <a:gd name="T9" fmla="*/ 689 h 788"/>
                <a:gd name="T10" fmla="*/ 774 w 1140"/>
                <a:gd name="T11" fmla="*/ 660 h 788"/>
                <a:gd name="T12" fmla="*/ 759 w 1140"/>
                <a:gd name="T13" fmla="*/ 621 h 788"/>
                <a:gd name="T14" fmla="*/ 719 w 1140"/>
                <a:gd name="T15" fmla="*/ 550 h 788"/>
                <a:gd name="T16" fmla="*/ 666 w 1140"/>
                <a:gd name="T17" fmla="*/ 490 h 788"/>
                <a:gd name="T18" fmla="*/ 601 w 1140"/>
                <a:gd name="T19" fmla="*/ 440 h 788"/>
                <a:gd name="T20" fmla="*/ 565 w 1140"/>
                <a:gd name="T21" fmla="*/ 421 h 788"/>
                <a:gd name="T22" fmla="*/ 528 w 1140"/>
                <a:gd name="T23" fmla="*/ 404 h 788"/>
                <a:gd name="T24" fmla="*/ 450 w 1140"/>
                <a:gd name="T25" fmla="*/ 382 h 788"/>
                <a:gd name="T26" fmla="*/ 369 w 1140"/>
                <a:gd name="T27" fmla="*/ 376 h 788"/>
                <a:gd name="T28" fmla="*/ 289 w 1140"/>
                <a:gd name="T29" fmla="*/ 386 h 788"/>
                <a:gd name="T30" fmla="*/ 248 w 1140"/>
                <a:gd name="T31" fmla="*/ 398 h 788"/>
                <a:gd name="T32" fmla="*/ 229 w 1140"/>
                <a:gd name="T33" fmla="*/ 404 h 788"/>
                <a:gd name="T34" fmla="*/ 193 w 1140"/>
                <a:gd name="T35" fmla="*/ 408 h 788"/>
                <a:gd name="T36" fmla="*/ 156 w 1140"/>
                <a:gd name="T37" fmla="*/ 405 h 788"/>
                <a:gd name="T38" fmla="*/ 121 w 1140"/>
                <a:gd name="T39" fmla="*/ 395 h 788"/>
                <a:gd name="T40" fmla="*/ 90 w 1140"/>
                <a:gd name="T41" fmla="*/ 379 h 788"/>
                <a:gd name="T42" fmla="*/ 61 w 1140"/>
                <a:gd name="T43" fmla="*/ 357 h 788"/>
                <a:gd name="T44" fmla="*/ 36 w 1140"/>
                <a:gd name="T45" fmla="*/ 329 h 788"/>
                <a:gd name="T46" fmla="*/ 18 w 1140"/>
                <a:gd name="T47" fmla="*/ 297 h 788"/>
                <a:gd name="T48" fmla="*/ 11 w 1140"/>
                <a:gd name="T49" fmla="*/ 278 h 788"/>
                <a:gd name="T50" fmla="*/ 5 w 1140"/>
                <a:gd name="T51" fmla="*/ 259 h 788"/>
                <a:gd name="T52" fmla="*/ 0 w 1140"/>
                <a:gd name="T53" fmla="*/ 223 h 788"/>
                <a:gd name="T54" fmla="*/ 3 w 1140"/>
                <a:gd name="T55" fmla="*/ 186 h 788"/>
                <a:gd name="T56" fmla="*/ 13 w 1140"/>
                <a:gd name="T57" fmla="*/ 151 h 788"/>
                <a:gd name="T58" fmla="*/ 29 w 1140"/>
                <a:gd name="T59" fmla="*/ 120 h 788"/>
                <a:gd name="T60" fmla="*/ 51 w 1140"/>
                <a:gd name="T61" fmla="*/ 91 h 788"/>
                <a:gd name="T62" fmla="*/ 80 w 1140"/>
                <a:gd name="T63" fmla="*/ 66 h 788"/>
                <a:gd name="T64" fmla="*/ 111 w 1140"/>
                <a:gd name="T65" fmla="*/ 48 h 788"/>
                <a:gd name="T66" fmla="*/ 130 w 1140"/>
                <a:gd name="T67" fmla="*/ 41 h 788"/>
                <a:gd name="T68" fmla="*/ 168 w 1140"/>
                <a:gd name="T69" fmla="*/ 29 h 788"/>
                <a:gd name="T70" fmla="*/ 244 w 1140"/>
                <a:gd name="T71" fmla="*/ 12 h 788"/>
                <a:gd name="T72" fmla="*/ 320 w 1140"/>
                <a:gd name="T73" fmla="*/ 2 h 788"/>
                <a:gd name="T74" fmla="*/ 398 w 1140"/>
                <a:gd name="T75" fmla="*/ 0 h 788"/>
                <a:gd name="T76" fmla="*/ 474 w 1140"/>
                <a:gd name="T77" fmla="*/ 5 h 788"/>
                <a:gd name="T78" fmla="*/ 551 w 1140"/>
                <a:gd name="T79" fmla="*/ 18 h 788"/>
                <a:gd name="T80" fmla="*/ 626 w 1140"/>
                <a:gd name="T81" fmla="*/ 39 h 788"/>
                <a:gd name="T82" fmla="*/ 698 w 1140"/>
                <a:gd name="T83" fmla="*/ 66 h 788"/>
                <a:gd name="T84" fmla="*/ 734 w 1140"/>
                <a:gd name="T85" fmla="*/ 84 h 788"/>
                <a:gd name="T86" fmla="*/ 768 w 1140"/>
                <a:gd name="T87" fmla="*/ 103 h 788"/>
                <a:gd name="T88" fmla="*/ 834 w 1140"/>
                <a:gd name="T89" fmla="*/ 143 h 788"/>
                <a:gd name="T90" fmla="*/ 896 w 1140"/>
                <a:gd name="T91" fmla="*/ 190 h 788"/>
                <a:gd name="T92" fmla="*/ 952 w 1140"/>
                <a:gd name="T93" fmla="*/ 244 h 788"/>
                <a:gd name="T94" fmla="*/ 1003 w 1140"/>
                <a:gd name="T95" fmla="*/ 303 h 788"/>
                <a:gd name="T96" fmla="*/ 1048 w 1140"/>
                <a:gd name="T97" fmla="*/ 365 h 788"/>
                <a:gd name="T98" fmla="*/ 1085 w 1140"/>
                <a:gd name="T99" fmla="*/ 432 h 788"/>
                <a:gd name="T100" fmla="*/ 1117 w 1140"/>
                <a:gd name="T101" fmla="*/ 504 h 788"/>
                <a:gd name="T102" fmla="*/ 1130 w 1140"/>
                <a:gd name="T103" fmla="*/ 540 h 788"/>
                <a:gd name="T104" fmla="*/ 1135 w 1140"/>
                <a:gd name="T105" fmla="*/ 559 h 788"/>
                <a:gd name="T106" fmla="*/ 1140 w 1140"/>
                <a:gd name="T107" fmla="*/ 597 h 788"/>
                <a:gd name="T108" fmla="*/ 1137 w 1140"/>
                <a:gd name="T109" fmla="*/ 634 h 788"/>
                <a:gd name="T110" fmla="*/ 1128 w 1140"/>
                <a:gd name="T111" fmla="*/ 669 h 788"/>
                <a:gd name="T112" fmla="*/ 1111 w 1140"/>
                <a:gd name="T113" fmla="*/ 700 h 788"/>
                <a:gd name="T114" fmla="*/ 1089 w 1140"/>
                <a:gd name="T115" fmla="*/ 729 h 788"/>
                <a:gd name="T116" fmla="*/ 1062 w 1140"/>
                <a:gd name="T117" fmla="*/ 753 h 788"/>
                <a:gd name="T118" fmla="*/ 1029 w 1140"/>
                <a:gd name="T119" fmla="*/ 772 h 788"/>
                <a:gd name="T120" fmla="*/ 1012 w 1140"/>
                <a:gd name="T121" fmla="*/ 779 h 788"/>
                <a:gd name="T122" fmla="*/ 981 w 1140"/>
                <a:gd name="T123" fmla="*/ 787 h 788"/>
                <a:gd name="T124" fmla="*/ 951 w 1140"/>
                <a:gd name="T125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0" h="788">
                  <a:moveTo>
                    <a:pt x="951" y="788"/>
                  </a:moveTo>
                  <a:lnTo>
                    <a:pt x="922" y="787"/>
                  </a:lnTo>
                  <a:lnTo>
                    <a:pt x="868" y="769"/>
                  </a:lnTo>
                  <a:lnTo>
                    <a:pt x="820" y="736"/>
                  </a:lnTo>
                  <a:lnTo>
                    <a:pt x="784" y="689"/>
                  </a:lnTo>
                  <a:lnTo>
                    <a:pt x="774" y="660"/>
                  </a:lnTo>
                  <a:lnTo>
                    <a:pt x="759" y="621"/>
                  </a:lnTo>
                  <a:lnTo>
                    <a:pt x="719" y="550"/>
                  </a:lnTo>
                  <a:lnTo>
                    <a:pt x="666" y="490"/>
                  </a:lnTo>
                  <a:lnTo>
                    <a:pt x="601" y="440"/>
                  </a:lnTo>
                  <a:lnTo>
                    <a:pt x="565" y="421"/>
                  </a:lnTo>
                  <a:lnTo>
                    <a:pt x="528" y="404"/>
                  </a:lnTo>
                  <a:lnTo>
                    <a:pt x="450" y="382"/>
                  </a:lnTo>
                  <a:lnTo>
                    <a:pt x="369" y="376"/>
                  </a:lnTo>
                  <a:lnTo>
                    <a:pt x="289" y="386"/>
                  </a:lnTo>
                  <a:lnTo>
                    <a:pt x="248" y="398"/>
                  </a:lnTo>
                  <a:lnTo>
                    <a:pt x="229" y="404"/>
                  </a:lnTo>
                  <a:lnTo>
                    <a:pt x="193" y="408"/>
                  </a:lnTo>
                  <a:lnTo>
                    <a:pt x="156" y="405"/>
                  </a:lnTo>
                  <a:lnTo>
                    <a:pt x="121" y="395"/>
                  </a:lnTo>
                  <a:lnTo>
                    <a:pt x="90" y="379"/>
                  </a:lnTo>
                  <a:lnTo>
                    <a:pt x="61" y="357"/>
                  </a:lnTo>
                  <a:lnTo>
                    <a:pt x="36" y="329"/>
                  </a:lnTo>
                  <a:lnTo>
                    <a:pt x="18" y="297"/>
                  </a:lnTo>
                  <a:lnTo>
                    <a:pt x="11" y="278"/>
                  </a:lnTo>
                  <a:lnTo>
                    <a:pt x="5" y="259"/>
                  </a:lnTo>
                  <a:lnTo>
                    <a:pt x="0" y="223"/>
                  </a:lnTo>
                  <a:lnTo>
                    <a:pt x="3" y="186"/>
                  </a:lnTo>
                  <a:lnTo>
                    <a:pt x="13" y="151"/>
                  </a:lnTo>
                  <a:lnTo>
                    <a:pt x="29" y="120"/>
                  </a:lnTo>
                  <a:lnTo>
                    <a:pt x="51" y="91"/>
                  </a:lnTo>
                  <a:lnTo>
                    <a:pt x="80" y="66"/>
                  </a:lnTo>
                  <a:lnTo>
                    <a:pt x="111" y="48"/>
                  </a:lnTo>
                  <a:lnTo>
                    <a:pt x="130" y="41"/>
                  </a:lnTo>
                  <a:lnTo>
                    <a:pt x="168" y="29"/>
                  </a:lnTo>
                  <a:lnTo>
                    <a:pt x="244" y="12"/>
                  </a:lnTo>
                  <a:lnTo>
                    <a:pt x="320" y="2"/>
                  </a:lnTo>
                  <a:lnTo>
                    <a:pt x="398" y="0"/>
                  </a:lnTo>
                  <a:lnTo>
                    <a:pt x="474" y="5"/>
                  </a:lnTo>
                  <a:lnTo>
                    <a:pt x="551" y="18"/>
                  </a:lnTo>
                  <a:lnTo>
                    <a:pt x="626" y="39"/>
                  </a:lnTo>
                  <a:lnTo>
                    <a:pt x="698" y="66"/>
                  </a:lnTo>
                  <a:lnTo>
                    <a:pt x="734" y="84"/>
                  </a:lnTo>
                  <a:lnTo>
                    <a:pt x="768" y="103"/>
                  </a:lnTo>
                  <a:lnTo>
                    <a:pt x="834" y="143"/>
                  </a:lnTo>
                  <a:lnTo>
                    <a:pt x="896" y="190"/>
                  </a:lnTo>
                  <a:lnTo>
                    <a:pt x="952" y="244"/>
                  </a:lnTo>
                  <a:lnTo>
                    <a:pt x="1003" y="303"/>
                  </a:lnTo>
                  <a:lnTo>
                    <a:pt x="1048" y="365"/>
                  </a:lnTo>
                  <a:lnTo>
                    <a:pt x="1085" y="432"/>
                  </a:lnTo>
                  <a:lnTo>
                    <a:pt x="1117" y="504"/>
                  </a:lnTo>
                  <a:lnTo>
                    <a:pt x="1130" y="540"/>
                  </a:lnTo>
                  <a:lnTo>
                    <a:pt x="1135" y="559"/>
                  </a:lnTo>
                  <a:lnTo>
                    <a:pt x="1140" y="597"/>
                  </a:lnTo>
                  <a:lnTo>
                    <a:pt x="1137" y="634"/>
                  </a:lnTo>
                  <a:lnTo>
                    <a:pt x="1128" y="669"/>
                  </a:lnTo>
                  <a:lnTo>
                    <a:pt x="1111" y="700"/>
                  </a:lnTo>
                  <a:lnTo>
                    <a:pt x="1089" y="729"/>
                  </a:lnTo>
                  <a:lnTo>
                    <a:pt x="1062" y="753"/>
                  </a:lnTo>
                  <a:lnTo>
                    <a:pt x="1029" y="772"/>
                  </a:lnTo>
                  <a:lnTo>
                    <a:pt x="1012" y="779"/>
                  </a:lnTo>
                  <a:lnTo>
                    <a:pt x="981" y="787"/>
                  </a:lnTo>
                  <a:lnTo>
                    <a:pt x="951" y="788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3163" y="1272"/>
              <a:ext cx="337" cy="296"/>
            </a:xfrm>
            <a:custGeom>
              <a:avLst/>
              <a:gdLst>
                <a:gd name="T0" fmla="*/ 824 w 1012"/>
                <a:gd name="T1" fmla="*/ 887 h 887"/>
                <a:gd name="T2" fmla="*/ 788 w 1012"/>
                <a:gd name="T3" fmla="*/ 885 h 887"/>
                <a:gd name="T4" fmla="*/ 724 w 1012"/>
                <a:gd name="T5" fmla="*/ 861 h 887"/>
                <a:gd name="T6" fmla="*/ 674 w 1012"/>
                <a:gd name="T7" fmla="*/ 816 h 887"/>
                <a:gd name="T8" fmla="*/ 642 w 1012"/>
                <a:gd name="T9" fmla="*/ 756 h 887"/>
                <a:gd name="T10" fmla="*/ 636 w 1012"/>
                <a:gd name="T11" fmla="*/ 720 h 887"/>
                <a:gd name="T12" fmla="*/ 631 w 1012"/>
                <a:gd name="T13" fmla="*/ 681 h 887"/>
                <a:gd name="T14" fmla="*/ 606 w 1012"/>
                <a:gd name="T15" fmla="*/ 607 h 887"/>
                <a:gd name="T16" fmla="*/ 570 w 1012"/>
                <a:gd name="T17" fmla="*/ 541 h 887"/>
                <a:gd name="T18" fmla="*/ 521 w 1012"/>
                <a:gd name="T19" fmla="*/ 485 h 887"/>
                <a:gd name="T20" fmla="*/ 464 w 1012"/>
                <a:gd name="T21" fmla="*/ 439 h 887"/>
                <a:gd name="T22" fmla="*/ 397 w 1012"/>
                <a:gd name="T23" fmla="*/ 403 h 887"/>
                <a:gd name="T24" fmla="*/ 325 w 1012"/>
                <a:gd name="T25" fmla="*/ 381 h 887"/>
                <a:gd name="T26" fmla="*/ 248 w 1012"/>
                <a:gd name="T27" fmla="*/ 375 h 887"/>
                <a:gd name="T28" fmla="*/ 209 w 1012"/>
                <a:gd name="T29" fmla="*/ 378 h 887"/>
                <a:gd name="T30" fmla="*/ 190 w 1012"/>
                <a:gd name="T31" fmla="*/ 380 h 887"/>
                <a:gd name="T32" fmla="*/ 153 w 1012"/>
                <a:gd name="T33" fmla="*/ 375 h 887"/>
                <a:gd name="T34" fmla="*/ 117 w 1012"/>
                <a:gd name="T35" fmla="*/ 365 h 887"/>
                <a:gd name="T36" fmla="*/ 85 w 1012"/>
                <a:gd name="T37" fmla="*/ 348 h 887"/>
                <a:gd name="T38" fmla="*/ 56 w 1012"/>
                <a:gd name="T39" fmla="*/ 327 h 887"/>
                <a:gd name="T40" fmla="*/ 33 w 1012"/>
                <a:gd name="T41" fmla="*/ 299 h 887"/>
                <a:gd name="T42" fmla="*/ 16 w 1012"/>
                <a:gd name="T43" fmla="*/ 266 h 887"/>
                <a:gd name="T44" fmla="*/ 4 w 1012"/>
                <a:gd name="T45" fmla="*/ 231 h 887"/>
                <a:gd name="T46" fmla="*/ 1 w 1012"/>
                <a:gd name="T47" fmla="*/ 211 h 887"/>
                <a:gd name="T48" fmla="*/ 0 w 1012"/>
                <a:gd name="T49" fmla="*/ 193 h 887"/>
                <a:gd name="T50" fmla="*/ 3 w 1012"/>
                <a:gd name="T51" fmla="*/ 155 h 887"/>
                <a:gd name="T52" fmla="*/ 13 w 1012"/>
                <a:gd name="T53" fmla="*/ 121 h 887"/>
                <a:gd name="T54" fmla="*/ 30 w 1012"/>
                <a:gd name="T55" fmla="*/ 87 h 887"/>
                <a:gd name="T56" fmla="*/ 53 w 1012"/>
                <a:gd name="T57" fmla="*/ 60 h 887"/>
                <a:gd name="T58" fmla="*/ 80 w 1012"/>
                <a:gd name="T59" fmla="*/ 36 h 887"/>
                <a:gd name="T60" fmla="*/ 112 w 1012"/>
                <a:gd name="T61" fmla="*/ 18 h 887"/>
                <a:gd name="T62" fmla="*/ 148 w 1012"/>
                <a:gd name="T63" fmla="*/ 7 h 887"/>
                <a:gd name="T64" fmla="*/ 167 w 1012"/>
                <a:gd name="T65" fmla="*/ 4 h 887"/>
                <a:gd name="T66" fmla="*/ 206 w 1012"/>
                <a:gd name="T67" fmla="*/ 0 h 887"/>
                <a:gd name="T68" fmla="*/ 284 w 1012"/>
                <a:gd name="T69" fmla="*/ 0 h 887"/>
                <a:gd name="T70" fmla="*/ 358 w 1012"/>
                <a:gd name="T71" fmla="*/ 7 h 887"/>
                <a:gd name="T72" fmla="*/ 433 w 1012"/>
                <a:gd name="T73" fmla="*/ 21 h 887"/>
                <a:gd name="T74" fmla="*/ 504 w 1012"/>
                <a:gd name="T75" fmla="*/ 43 h 887"/>
                <a:gd name="T76" fmla="*/ 573 w 1012"/>
                <a:gd name="T77" fmla="*/ 70 h 887"/>
                <a:gd name="T78" fmla="*/ 638 w 1012"/>
                <a:gd name="T79" fmla="*/ 105 h 887"/>
                <a:gd name="T80" fmla="*/ 700 w 1012"/>
                <a:gd name="T81" fmla="*/ 145 h 887"/>
                <a:gd name="T82" fmla="*/ 756 w 1012"/>
                <a:gd name="T83" fmla="*/ 190 h 887"/>
                <a:gd name="T84" fmla="*/ 809 w 1012"/>
                <a:gd name="T85" fmla="*/ 242 h 887"/>
                <a:gd name="T86" fmla="*/ 857 w 1012"/>
                <a:gd name="T87" fmla="*/ 298 h 887"/>
                <a:gd name="T88" fmla="*/ 899 w 1012"/>
                <a:gd name="T89" fmla="*/ 358 h 887"/>
                <a:gd name="T90" fmla="*/ 936 w 1012"/>
                <a:gd name="T91" fmla="*/ 423 h 887"/>
                <a:gd name="T92" fmla="*/ 966 w 1012"/>
                <a:gd name="T93" fmla="*/ 492 h 887"/>
                <a:gd name="T94" fmla="*/ 989 w 1012"/>
                <a:gd name="T95" fmla="*/ 564 h 887"/>
                <a:gd name="T96" fmla="*/ 1005 w 1012"/>
                <a:gd name="T97" fmla="*/ 639 h 887"/>
                <a:gd name="T98" fmla="*/ 1011 w 1012"/>
                <a:gd name="T99" fmla="*/ 678 h 887"/>
                <a:gd name="T100" fmla="*/ 1012 w 1012"/>
                <a:gd name="T101" fmla="*/ 698 h 887"/>
                <a:gd name="T102" fmla="*/ 1008 w 1012"/>
                <a:gd name="T103" fmla="*/ 736 h 887"/>
                <a:gd name="T104" fmla="*/ 998 w 1012"/>
                <a:gd name="T105" fmla="*/ 770 h 887"/>
                <a:gd name="T106" fmla="*/ 981 w 1012"/>
                <a:gd name="T107" fmla="*/ 802 h 887"/>
                <a:gd name="T108" fmla="*/ 959 w 1012"/>
                <a:gd name="T109" fmla="*/ 831 h 887"/>
                <a:gd name="T110" fmla="*/ 930 w 1012"/>
                <a:gd name="T111" fmla="*/ 854 h 887"/>
                <a:gd name="T112" fmla="*/ 899 w 1012"/>
                <a:gd name="T113" fmla="*/ 872 h 887"/>
                <a:gd name="T114" fmla="*/ 863 w 1012"/>
                <a:gd name="T115" fmla="*/ 884 h 887"/>
                <a:gd name="T116" fmla="*/ 844 w 1012"/>
                <a:gd name="T117" fmla="*/ 887 h 887"/>
                <a:gd name="T118" fmla="*/ 834 w 1012"/>
                <a:gd name="T119" fmla="*/ 887 h 887"/>
                <a:gd name="T120" fmla="*/ 824 w 1012"/>
                <a:gd name="T121" fmla="*/ 88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2" h="887">
                  <a:moveTo>
                    <a:pt x="824" y="887"/>
                  </a:moveTo>
                  <a:lnTo>
                    <a:pt x="788" y="885"/>
                  </a:lnTo>
                  <a:lnTo>
                    <a:pt x="724" y="861"/>
                  </a:lnTo>
                  <a:lnTo>
                    <a:pt x="674" y="816"/>
                  </a:lnTo>
                  <a:lnTo>
                    <a:pt x="642" y="756"/>
                  </a:lnTo>
                  <a:lnTo>
                    <a:pt x="636" y="720"/>
                  </a:lnTo>
                  <a:lnTo>
                    <a:pt x="631" y="681"/>
                  </a:lnTo>
                  <a:lnTo>
                    <a:pt x="606" y="607"/>
                  </a:lnTo>
                  <a:lnTo>
                    <a:pt x="570" y="541"/>
                  </a:lnTo>
                  <a:lnTo>
                    <a:pt x="521" y="485"/>
                  </a:lnTo>
                  <a:lnTo>
                    <a:pt x="464" y="439"/>
                  </a:lnTo>
                  <a:lnTo>
                    <a:pt x="397" y="403"/>
                  </a:lnTo>
                  <a:lnTo>
                    <a:pt x="325" y="381"/>
                  </a:lnTo>
                  <a:lnTo>
                    <a:pt x="248" y="375"/>
                  </a:lnTo>
                  <a:lnTo>
                    <a:pt x="209" y="378"/>
                  </a:lnTo>
                  <a:lnTo>
                    <a:pt x="190" y="380"/>
                  </a:lnTo>
                  <a:lnTo>
                    <a:pt x="153" y="375"/>
                  </a:lnTo>
                  <a:lnTo>
                    <a:pt x="117" y="365"/>
                  </a:lnTo>
                  <a:lnTo>
                    <a:pt x="85" y="348"/>
                  </a:lnTo>
                  <a:lnTo>
                    <a:pt x="56" y="327"/>
                  </a:lnTo>
                  <a:lnTo>
                    <a:pt x="33" y="299"/>
                  </a:lnTo>
                  <a:lnTo>
                    <a:pt x="16" y="266"/>
                  </a:lnTo>
                  <a:lnTo>
                    <a:pt x="4" y="231"/>
                  </a:lnTo>
                  <a:lnTo>
                    <a:pt x="1" y="211"/>
                  </a:lnTo>
                  <a:lnTo>
                    <a:pt x="0" y="193"/>
                  </a:lnTo>
                  <a:lnTo>
                    <a:pt x="3" y="155"/>
                  </a:lnTo>
                  <a:lnTo>
                    <a:pt x="13" y="121"/>
                  </a:lnTo>
                  <a:lnTo>
                    <a:pt x="30" y="87"/>
                  </a:lnTo>
                  <a:lnTo>
                    <a:pt x="53" y="60"/>
                  </a:lnTo>
                  <a:lnTo>
                    <a:pt x="80" y="36"/>
                  </a:lnTo>
                  <a:lnTo>
                    <a:pt x="112" y="18"/>
                  </a:lnTo>
                  <a:lnTo>
                    <a:pt x="148" y="7"/>
                  </a:lnTo>
                  <a:lnTo>
                    <a:pt x="167" y="4"/>
                  </a:lnTo>
                  <a:lnTo>
                    <a:pt x="206" y="0"/>
                  </a:lnTo>
                  <a:lnTo>
                    <a:pt x="284" y="0"/>
                  </a:lnTo>
                  <a:lnTo>
                    <a:pt x="358" y="7"/>
                  </a:lnTo>
                  <a:lnTo>
                    <a:pt x="433" y="21"/>
                  </a:lnTo>
                  <a:lnTo>
                    <a:pt x="504" y="43"/>
                  </a:lnTo>
                  <a:lnTo>
                    <a:pt x="573" y="70"/>
                  </a:lnTo>
                  <a:lnTo>
                    <a:pt x="638" y="105"/>
                  </a:lnTo>
                  <a:lnTo>
                    <a:pt x="700" y="145"/>
                  </a:lnTo>
                  <a:lnTo>
                    <a:pt x="756" y="190"/>
                  </a:lnTo>
                  <a:lnTo>
                    <a:pt x="809" y="242"/>
                  </a:lnTo>
                  <a:lnTo>
                    <a:pt x="857" y="298"/>
                  </a:lnTo>
                  <a:lnTo>
                    <a:pt x="899" y="358"/>
                  </a:lnTo>
                  <a:lnTo>
                    <a:pt x="936" y="423"/>
                  </a:lnTo>
                  <a:lnTo>
                    <a:pt x="966" y="492"/>
                  </a:lnTo>
                  <a:lnTo>
                    <a:pt x="989" y="564"/>
                  </a:lnTo>
                  <a:lnTo>
                    <a:pt x="1005" y="639"/>
                  </a:lnTo>
                  <a:lnTo>
                    <a:pt x="1011" y="678"/>
                  </a:lnTo>
                  <a:lnTo>
                    <a:pt x="1012" y="698"/>
                  </a:lnTo>
                  <a:lnTo>
                    <a:pt x="1008" y="736"/>
                  </a:lnTo>
                  <a:lnTo>
                    <a:pt x="998" y="770"/>
                  </a:lnTo>
                  <a:lnTo>
                    <a:pt x="981" y="802"/>
                  </a:lnTo>
                  <a:lnTo>
                    <a:pt x="959" y="831"/>
                  </a:lnTo>
                  <a:lnTo>
                    <a:pt x="930" y="854"/>
                  </a:lnTo>
                  <a:lnTo>
                    <a:pt x="899" y="872"/>
                  </a:lnTo>
                  <a:lnTo>
                    <a:pt x="863" y="884"/>
                  </a:lnTo>
                  <a:lnTo>
                    <a:pt x="844" y="887"/>
                  </a:lnTo>
                  <a:lnTo>
                    <a:pt x="834" y="887"/>
                  </a:lnTo>
                  <a:lnTo>
                    <a:pt x="824" y="887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2923" y="1512"/>
              <a:ext cx="296" cy="337"/>
            </a:xfrm>
            <a:custGeom>
              <a:avLst/>
              <a:gdLst>
                <a:gd name="T0" fmla="*/ 697 w 889"/>
                <a:gd name="T1" fmla="*/ 1011 h 1011"/>
                <a:gd name="T2" fmla="*/ 687 w 889"/>
                <a:gd name="T3" fmla="*/ 1011 h 1011"/>
                <a:gd name="T4" fmla="*/ 677 w 889"/>
                <a:gd name="T5" fmla="*/ 1010 h 1011"/>
                <a:gd name="T6" fmla="*/ 657 w 889"/>
                <a:gd name="T7" fmla="*/ 1008 h 1011"/>
                <a:gd name="T8" fmla="*/ 621 w 889"/>
                <a:gd name="T9" fmla="*/ 997 h 1011"/>
                <a:gd name="T10" fmla="*/ 589 w 889"/>
                <a:gd name="T11" fmla="*/ 978 h 1011"/>
                <a:gd name="T12" fmla="*/ 562 w 889"/>
                <a:gd name="T13" fmla="*/ 955 h 1011"/>
                <a:gd name="T14" fmla="*/ 539 w 889"/>
                <a:gd name="T15" fmla="*/ 926 h 1011"/>
                <a:gd name="T16" fmla="*/ 523 w 889"/>
                <a:gd name="T17" fmla="*/ 895 h 1011"/>
                <a:gd name="T18" fmla="*/ 511 w 889"/>
                <a:gd name="T19" fmla="*/ 860 h 1011"/>
                <a:gd name="T20" fmla="*/ 509 w 889"/>
                <a:gd name="T21" fmla="*/ 823 h 1011"/>
                <a:gd name="T22" fmla="*/ 510 w 889"/>
                <a:gd name="T23" fmla="*/ 802 h 1011"/>
                <a:gd name="T24" fmla="*/ 513 w 889"/>
                <a:gd name="T25" fmla="*/ 763 h 1011"/>
                <a:gd name="T26" fmla="*/ 507 w 889"/>
                <a:gd name="T27" fmla="*/ 689 h 1011"/>
                <a:gd name="T28" fmla="*/ 486 w 889"/>
                <a:gd name="T29" fmla="*/ 617 h 1011"/>
                <a:gd name="T30" fmla="*/ 451 w 889"/>
                <a:gd name="T31" fmla="*/ 549 h 1011"/>
                <a:gd name="T32" fmla="*/ 428 w 889"/>
                <a:gd name="T33" fmla="*/ 519 h 1011"/>
                <a:gd name="T34" fmla="*/ 402 w 889"/>
                <a:gd name="T35" fmla="*/ 488 h 1011"/>
                <a:gd name="T36" fmla="*/ 344 w 889"/>
                <a:gd name="T37" fmla="*/ 439 h 1011"/>
                <a:gd name="T38" fmla="*/ 278 w 889"/>
                <a:gd name="T39" fmla="*/ 403 h 1011"/>
                <a:gd name="T40" fmla="*/ 206 w 889"/>
                <a:gd name="T41" fmla="*/ 380 h 1011"/>
                <a:gd name="T42" fmla="*/ 169 w 889"/>
                <a:gd name="T43" fmla="*/ 375 h 1011"/>
                <a:gd name="T44" fmla="*/ 149 w 889"/>
                <a:gd name="T45" fmla="*/ 372 h 1011"/>
                <a:gd name="T46" fmla="*/ 113 w 889"/>
                <a:gd name="T47" fmla="*/ 360 h 1011"/>
                <a:gd name="T48" fmla="*/ 81 w 889"/>
                <a:gd name="T49" fmla="*/ 343 h 1011"/>
                <a:gd name="T50" fmla="*/ 53 w 889"/>
                <a:gd name="T51" fmla="*/ 320 h 1011"/>
                <a:gd name="T52" fmla="*/ 30 w 889"/>
                <a:gd name="T53" fmla="*/ 291 h 1011"/>
                <a:gd name="T54" fmla="*/ 15 w 889"/>
                <a:gd name="T55" fmla="*/ 259 h 1011"/>
                <a:gd name="T56" fmla="*/ 3 w 889"/>
                <a:gd name="T57" fmla="*/ 223 h 1011"/>
                <a:gd name="T58" fmla="*/ 0 w 889"/>
                <a:gd name="T59" fmla="*/ 186 h 1011"/>
                <a:gd name="T60" fmla="*/ 2 w 889"/>
                <a:gd name="T61" fmla="*/ 167 h 1011"/>
                <a:gd name="T62" fmla="*/ 4 w 889"/>
                <a:gd name="T63" fmla="*/ 148 h 1011"/>
                <a:gd name="T64" fmla="*/ 16 w 889"/>
                <a:gd name="T65" fmla="*/ 112 h 1011"/>
                <a:gd name="T66" fmla="*/ 35 w 889"/>
                <a:gd name="T67" fmla="*/ 81 h 1011"/>
                <a:gd name="T68" fmla="*/ 58 w 889"/>
                <a:gd name="T69" fmla="*/ 53 h 1011"/>
                <a:gd name="T70" fmla="*/ 85 w 889"/>
                <a:gd name="T71" fmla="*/ 30 h 1011"/>
                <a:gd name="T72" fmla="*/ 118 w 889"/>
                <a:gd name="T73" fmla="*/ 13 h 1011"/>
                <a:gd name="T74" fmla="*/ 153 w 889"/>
                <a:gd name="T75" fmla="*/ 3 h 1011"/>
                <a:gd name="T76" fmla="*/ 190 w 889"/>
                <a:gd name="T77" fmla="*/ 0 h 1011"/>
                <a:gd name="T78" fmla="*/ 209 w 889"/>
                <a:gd name="T79" fmla="*/ 2 h 1011"/>
                <a:gd name="T80" fmla="*/ 248 w 889"/>
                <a:gd name="T81" fmla="*/ 6 h 1011"/>
                <a:gd name="T82" fmla="*/ 321 w 889"/>
                <a:gd name="T83" fmla="*/ 22 h 1011"/>
                <a:gd name="T84" fmla="*/ 392 w 889"/>
                <a:gd name="T85" fmla="*/ 43 h 1011"/>
                <a:gd name="T86" fmla="*/ 461 w 889"/>
                <a:gd name="T87" fmla="*/ 74 h 1011"/>
                <a:gd name="T88" fmla="*/ 526 w 889"/>
                <a:gd name="T89" fmla="*/ 110 h 1011"/>
                <a:gd name="T90" fmla="*/ 588 w 889"/>
                <a:gd name="T91" fmla="*/ 151 h 1011"/>
                <a:gd name="T92" fmla="*/ 644 w 889"/>
                <a:gd name="T93" fmla="*/ 199 h 1011"/>
                <a:gd name="T94" fmla="*/ 697 w 889"/>
                <a:gd name="T95" fmla="*/ 254 h 1011"/>
                <a:gd name="T96" fmla="*/ 722 w 889"/>
                <a:gd name="T97" fmla="*/ 282 h 1011"/>
                <a:gd name="T98" fmla="*/ 745 w 889"/>
                <a:gd name="T99" fmla="*/ 313 h 1011"/>
                <a:gd name="T100" fmla="*/ 787 w 889"/>
                <a:gd name="T101" fmla="*/ 376 h 1011"/>
                <a:gd name="T102" fmla="*/ 821 w 889"/>
                <a:gd name="T103" fmla="*/ 442 h 1011"/>
                <a:gd name="T104" fmla="*/ 848 w 889"/>
                <a:gd name="T105" fmla="*/ 511 h 1011"/>
                <a:gd name="T106" fmla="*/ 869 w 889"/>
                <a:gd name="T107" fmla="*/ 583 h 1011"/>
                <a:gd name="T108" fmla="*/ 883 w 889"/>
                <a:gd name="T109" fmla="*/ 657 h 1011"/>
                <a:gd name="T110" fmla="*/ 889 w 889"/>
                <a:gd name="T111" fmla="*/ 730 h 1011"/>
                <a:gd name="T112" fmla="*/ 887 w 889"/>
                <a:gd name="T113" fmla="*/ 807 h 1011"/>
                <a:gd name="T114" fmla="*/ 884 w 889"/>
                <a:gd name="T115" fmla="*/ 844 h 1011"/>
                <a:gd name="T116" fmla="*/ 877 w 889"/>
                <a:gd name="T117" fmla="*/ 880 h 1011"/>
                <a:gd name="T118" fmla="*/ 846 w 889"/>
                <a:gd name="T119" fmla="*/ 941 h 1011"/>
                <a:gd name="T120" fmla="*/ 795 w 889"/>
                <a:gd name="T121" fmla="*/ 985 h 1011"/>
                <a:gd name="T122" fmla="*/ 732 w 889"/>
                <a:gd name="T123" fmla="*/ 1010 h 1011"/>
                <a:gd name="T124" fmla="*/ 697 w 889"/>
                <a:gd name="T125" fmla="*/ 1011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1011">
                  <a:moveTo>
                    <a:pt x="697" y="1011"/>
                  </a:moveTo>
                  <a:lnTo>
                    <a:pt x="687" y="1011"/>
                  </a:lnTo>
                  <a:lnTo>
                    <a:pt x="677" y="1010"/>
                  </a:lnTo>
                  <a:lnTo>
                    <a:pt x="657" y="1008"/>
                  </a:lnTo>
                  <a:lnTo>
                    <a:pt x="621" y="997"/>
                  </a:lnTo>
                  <a:lnTo>
                    <a:pt x="589" y="978"/>
                  </a:lnTo>
                  <a:lnTo>
                    <a:pt x="562" y="955"/>
                  </a:lnTo>
                  <a:lnTo>
                    <a:pt x="539" y="926"/>
                  </a:lnTo>
                  <a:lnTo>
                    <a:pt x="523" y="895"/>
                  </a:lnTo>
                  <a:lnTo>
                    <a:pt x="511" y="860"/>
                  </a:lnTo>
                  <a:lnTo>
                    <a:pt x="509" y="823"/>
                  </a:lnTo>
                  <a:lnTo>
                    <a:pt x="510" y="802"/>
                  </a:lnTo>
                  <a:lnTo>
                    <a:pt x="513" y="763"/>
                  </a:lnTo>
                  <a:lnTo>
                    <a:pt x="507" y="689"/>
                  </a:lnTo>
                  <a:lnTo>
                    <a:pt x="486" y="617"/>
                  </a:lnTo>
                  <a:lnTo>
                    <a:pt x="451" y="549"/>
                  </a:lnTo>
                  <a:lnTo>
                    <a:pt x="428" y="519"/>
                  </a:lnTo>
                  <a:lnTo>
                    <a:pt x="402" y="488"/>
                  </a:lnTo>
                  <a:lnTo>
                    <a:pt x="344" y="439"/>
                  </a:lnTo>
                  <a:lnTo>
                    <a:pt x="278" y="403"/>
                  </a:lnTo>
                  <a:lnTo>
                    <a:pt x="206" y="380"/>
                  </a:lnTo>
                  <a:lnTo>
                    <a:pt x="169" y="375"/>
                  </a:lnTo>
                  <a:lnTo>
                    <a:pt x="149" y="372"/>
                  </a:lnTo>
                  <a:lnTo>
                    <a:pt x="113" y="360"/>
                  </a:lnTo>
                  <a:lnTo>
                    <a:pt x="81" y="343"/>
                  </a:lnTo>
                  <a:lnTo>
                    <a:pt x="53" y="320"/>
                  </a:lnTo>
                  <a:lnTo>
                    <a:pt x="30" y="291"/>
                  </a:lnTo>
                  <a:lnTo>
                    <a:pt x="15" y="259"/>
                  </a:lnTo>
                  <a:lnTo>
                    <a:pt x="3" y="223"/>
                  </a:lnTo>
                  <a:lnTo>
                    <a:pt x="0" y="186"/>
                  </a:lnTo>
                  <a:lnTo>
                    <a:pt x="2" y="167"/>
                  </a:lnTo>
                  <a:lnTo>
                    <a:pt x="4" y="148"/>
                  </a:lnTo>
                  <a:lnTo>
                    <a:pt x="16" y="112"/>
                  </a:lnTo>
                  <a:lnTo>
                    <a:pt x="35" y="81"/>
                  </a:lnTo>
                  <a:lnTo>
                    <a:pt x="58" y="53"/>
                  </a:lnTo>
                  <a:lnTo>
                    <a:pt x="85" y="30"/>
                  </a:lnTo>
                  <a:lnTo>
                    <a:pt x="118" y="13"/>
                  </a:lnTo>
                  <a:lnTo>
                    <a:pt x="153" y="3"/>
                  </a:lnTo>
                  <a:lnTo>
                    <a:pt x="190" y="0"/>
                  </a:lnTo>
                  <a:lnTo>
                    <a:pt x="209" y="2"/>
                  </a:lnTo>
                  <a:lnTo>
                    <a:pt x="248" y="6"/>
                  </a:lnTo>
                  <a:lnTo>
                    <a:pt x="321" y="22"/>
                  </a:lnTo>
                  <a:lnTo>
                    <a:pt x="392" y="43"/>
                  </a:lnTo>
                  <a:lnTo>
                    <a:pt x="461" y="74"/>
                  </a:lnTo>
                  <a:lnTo>
                    <a:pt x="526" y="110"/>
                  </a:lnTo>
                  <a:lnTo>
                    <a:pt x="588" y="151"/>
                  </a:lnTo>
                  <a:lnTo>
                    <a:pt x="644" y="199"/>
                  </a:lnTo>
                  <a:lnTo>
                    <a:pt x="697" y="254"/>
                  </a:lnTo>
                  <a:lnTo>
                    <a:pt x="722" y="282"/>
                  </a:lnTo>
                  <a:lnTo>
                    <a:pt x="745" y="313"/>
                  </a:lnTo>
                  <a:lnTo>
                    <a:pt x="787" y="376"/>
                  </a:lnTo>
                  <a:lnTo>
                    <a:pt x="821" y="442"/>
                  </a:lnTo>
                  <a:lnTo>
                    <a:pt x="848" y="511"/>
                  </a:lnTo>
                  <a:lnTo>
                    <a:pt x="869" y="583"/>
                  </a:lnTo>
                  <a:lnTo>
                    <a:pt x="883" y="657"/>
                  </a:lnTo>
                  <a:lnTo>
                    <a:pt x="889" y="730"/>
                  </a:lnTo>
                  <a:lnTo>
                    <a:pt x="887" y="807"/>
                  </a:lnTo>
                  <a:lnTo>
                    <a:pt x="884" y="844"/>
                  </a:lnTo>
                  <a:lnTo>
                    <a:pt x="877" y="880"/>
                  </a:lnTo>
                  <a:lnTo>
                    <a:pt x="846" y="941"/>
                  </a:lnTo>
                  <a:lnTo>
                    <a:pt x="795" y="985"/>
                  </a:lnTo>
                  <a:lnTo>
                    <a:pt x="732" y="1010"/>
                  </a:lnTo>
                  <a:lnTo>
                    <a:pt x="697" y="1011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2657" y="1689"/>
              <a:ext cx="263" cy="380"/>
            </a:xfrm>
            <a:custGeom>
              <a:avLst/>
              <a:gdLst>
                <a:gd name="T0" fmla="*/ 569 w 789"/>
                <a:gd name="T1" fmla="*/ 1139 h 1139"/>
                <a:gd name="T2" fmla="*/ 540 w 789"/>
                <a:gd name="T3" fmla="*/ 1138 h 1139"/>
                <a:gd name="T4" fmla="*/ 510 w 789"/>
                <a:gd name="T5" fmla="*/ 1131 h 1139"/>
                <a:gd name="T6" fmla="*/ 492 w 789"/>
                <a:gd name="T7" fmla="*/ 1124 h 1139"/>
                <a:gd name="T8" fmla="*/ 459 w 789"/>
                <a:gd name="T9" fmla="*/ 1105 h 1139"/>
                <a:gd name="T10" fmla="*/ 432 w 789"/>
                <a:gd name="T11" fmla="*/ 1080 h 1139"/>
                <a:gd name="T12" fmla="*/ 410 w 789"/>
                <a:gd name="T13" fmla="*/ 1052 h 1139"/>
                <a:gd name="T14" fmla="*/ 393 w 789"/>
                <a:gd name="T15" fmla="*/ 1020 h 1139"/>
                <a:gd name="T16" fmla="*/ 384 w 789"/>
                <a:gd name="T17" fmla="*/ 985 h 1139"/>
                <a:gd name="T18" fmla="*/ 382 w 789"/>
                <a:gd name="T19" fmla="*/ 948 h 1139"/>
                <a:gd name="T20" fmla="*/ 386 w 789"/>
                <a:gd name="T21" fmla="*/ 910 h 1139"/>
                <a:gd name="T22" fmla="*/ 392 w 789"/>
                <a:gd name="T23" fmla="*/ 892 h 1139"/>
                <a:gd name="T24" fmla="*/ 403 w 789"/>
                <a:gd name="T25" fmla="*/ 853 h 1139"/>
                <a:gd name="T26" fmla="*/ 413 w 789"/>
                <a:gd name="T27" fmla="*/ 772 h 1139"/>
                <a:gd name="T28" fmla="*/ 407 w 789"/>
                <a:gd name="T29" fmla="*/ 691 h 1139"/>
                <a:gd name="T30" fmla="*/ 386 w 789"/>
                <a:gd name="T31" fmla="*/ 614 h 1139"/>
                <a:gd name="T32" fmla="*/ 369 w 789"/>
                <a:gd name="T33" fmla="*/ 576 h 1139"/>
                <a:gd name="T34" fmla="*/ 348 w 789"/>
                <a:gd name="T35" fmla="*/ 539 h 1139"/>
                <a:gd name="T36" fmla="*/ 299 w 789"/>
                <a:gd name="T37" fmla="*/ 475 h 1139"/>
                <a:gd name="T38" fmla="*/ 237 w 789"/>
                <a:gd name="T39" fmla="*/ 422 h 1139"/>
                <a:gd name="T40" fmla="*/ 167 w 789"/>
                <a:gd name="T41" fmla="*/ 382 h 1139"/>
                <a:gd name="T42" fmla="*/ 128 w 789"/>
                <a:gd name="T43" fmla="*/ 367 h 1139"/>
                <a:gd name="T44" fmla="*/ 111 w 789"/>
                <a:gd name="T45" fmla="*/ 360 h 1139"/>
                <a:gd name="T46" fmla="*/ 78 w 789"/>
                <a:gd name="T47" fmla="*/ 341 h 1139"/>
                <a:gd name="T48" fmla="*/ 50 w 789"/>
                <a:gd name="T49" fmla="*/ 318 h 1139"/>
                <a:gd name="T50" fmla="*/ 29 w 789"/>
                <a:gd name="T51" fmla="*/ 290 h 1139"/>
                <a:gd name="T52" fmla="*/ 13 w 789"/>
                <a:gd name="T53" fmla="*/ 256 h 1139"/>
                <a:gd name="T54" fmla="*/ 3 w 789"/>
                <a:gd name="T55" fmla="*/ 222 h 1139"/>
                <a:gd name="T56" fmla="*/ 0 w 789"/>
                <a:gd name="T57" fmla="*/ 186 h 1139"/>
                <a:gd name="T58" fmla="*/ 4 w 789"/>
                <a:gd name="T59" fmla="*/ 148 h 1139"/>
                <a:gd name="T60" fmla="*/ 10 w 789"/>
                <a:gd name="T61" fmla="*/ 130 h 1139"/>
                <a:gd name="T62" fmla="*/ 16 w 789"/>
                <a:gd name="T63" fmla="*/ 111 h 1139"/>
                <a:gd name="T64" fmla="*/ 34 w 789"/>
                <a:gd name="T65" fmla="*/ 79 h 1139"/>
                <a:gd name="T66" fmla="*/ 59 w 789"/>
                <a:gd name="T67" fmla="*/ 52 h 1139"/>
                <a:gd name="T68" fmla="*/ 88 w 789"/>
                <a:gd name="T69" fmla="*/ 29 h 1139"/>
                <a:gd name="T70" fmla="*/ 121 w 789"/>
                <a:gd name="T71" fmla="*/ 13 h 1139"/>
                <a:gd name="T72" fmla="*/ 155 w 789"/>
                <a:gd name="T73" fmla="*/ 3 h 1139"/>
                <a:gd name="T74" fmla="*/ 191 w 789"/>
                <a:gd name="T75" fmla="*/ 0 h 1139"/>
                <a:gd name="T76" fmla="*/ 229 w 789"/>
                <a:gd name="T77" fmla="*/ 6 h 1139"/>
                <a:gd name="T78" fmla="*/ 248 w 789"/>
                <a:gd name="T79" fmla="*/ 10 h 1139"/>
                <a:gd name="T80" fmla="*/ 285 w 789"/>
                <a:gd name="T81" fmla="*/ 23 h 1139"/>
                <a:gd name="T82" fmla="*/ 356 w 789"/>
                <a:gd name="T83" fmla="*/ 56 h 1139"/>
                <a:gd name="T84" fmla="*/ 423 w 789"/>
                <a:gd name="T85" fmla="*/ 94 h 1139"/>
                <a:gd name="T86" fmla="*/ 487 w 789"/>
                <a:gd name="T87" fmla="*/ 138 h 1139"/>
                <a:gd name="T88" fmla="*/ 544 w 789"/>
                <a:gd name="T89" fmla="*/ 189 h 1139"/>
                <a:gd name="T90" fmla="*/ 598 w 789"/>
                <a:gd name="T91" fmla="*/ 245 h 1139"/>
                <a:gd name="T92" fmla="*/ 645 w 789"/>
                <a:gd name="T93" fmla="*/ 305 h 1139"/>
                <a:gd name="T94" fmla="*/ 687 w 789"/>
                <a:gd name="T95" fmla="*/ 372 h 1139"/>
                <a:gd name="T96" fmla="*/ 706 w 789"/>
                <a:gd name="T97" fmla="*/ 408 h 1139"/>
                <a:gd name="T98" fmla="*/ 721 w 789"/>
                <a:gd name="T99" fmla="*/ 442 h 1139"/>
                <a:gd name="T100" fmla="*/ 750 w 789"/>
                <a:gd name="T101" fmla="*/ 516 h 1139"/>
                <a:gd name="T102" fmla="*/ 770 w 789"/>
                <a:gd name="T103" fmla="*/ 591 h 1139"/>
                <a:gd name="T104" fmla="*/ 783 w 789"/>
                <a:gd name="T105" fmla="*/ 667 h 1139"/>
                <a:gd name="T106" fmla="*/ 789 w 789"/>
                <a:gd name="T107" fmla="*/ 743 h 1139"/>
                <a:gd name="T108" fmla="*/ 786 w 789"/>
                <a:gd name="T109" fmla="*/ 821 h 1139"/>
                <a:gd name="T110" fmla="*/ 778 w 789"/>
                <a:gd name="T111" fmla="*/ 897 h 1139"/>
                <a:gd name="T112" fmla="*/ 760 w 789"/>
                <a:gd name="T113" fmla="*/ 974 h 1139"/>
                <a:gd name="T114" fmla="*/ 747 w 789"/>
                <a:gd name="T115" fmla="*/ 1011 h 1139"/>
                <a:gd name="T116" fmla="*/ 736 w 789"/>
                <a:gd name="T117" fmla="*/ 1040 h 1139"/>
                <a:gd name="T118" fmla="*/ 701 w 789"/>
                <a:gd name="T119" fmla="*/ 1088 h 1139"/>
                <a:gd name="T120" fmla="*/ 654 w 789"/>
                <a:gd name="T121" fmla="*/ 1121 h 1139"/>
                <a:gd name="T122" fmla="*/ 599 w 789"/>
                <a:gd name="T123" fmla="*/ 1138 h 1139"/>
                <a:gd name="T124" fmla="*/ 569 w 789"/>
                <a:gd name="T125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9" h="1139">
                  <a:moveTo>
                    <a:pt x="569" y="1139"/>
                  </a:moveTo>
                  <a:lnTo>
                    <a:pt x="540" y="1138"/>
                  </a:lnTo>
                  <a:lnTo>
                    <a:pt x="510" y="1131"/>
                  </a:lnTo>
                  <a:lnTo>
                    <a:pt x="492" y="1124"/>
                  </a:lnTo>
                  <a:lnTo>
                    <a:pt x="459" y="1105"/>
                  </a:lnTo>
                  <a:lnTo>
                    <a:pt x="432" y="1080"/>
                  </a:lnTo>
                  <a:lnTo>
                    <a:pt x="410" y="1052"/>
                  </a:lnTo>
                  <a:lnTo>
                    <a:pt x="393" y="1020"/>
                  </a:lnTo>
                  <a:lnTo>
                    <a:pt x="384" y="985"/>
                  </a:lnTo>
                  <a:lnTo>
                    <a:pt x="382" y="948"/>
                  </a:lnTo>
                  <a:lnTo>
                    <a:pt x="386" y="910"/>
                  </a:lnTo>
                  <a:lnTo>
                    <a:pt x="392" y="892"/>
                  </a:lnTo>
                  <a:lnTo>
                    <a:pt x="403" y="853"/>
                  </a:lnTo>
                  <a:lnTo>
                    <a:pt x="413" y="772"/>
                  </a:lnTo>
                  <a:lnTo>
                    <a:pt x="407" y="691"/>
                  </a:lnTo>
                  <a:lnTo>
                    <a:pt x="386" y="614"/>
                  </a:lnTo>
                  <a:lnTo>
                    <a:pt x="369" y="576"/>
                  </a:lnTo>
                  <a:lnTo>
                    <a:pt x="348" y="539"/>
                  </a:lnTo>
                  <a:lnTo>
                    <a:pt x="299" y="475"/>
                  </a:lnTo>
                  <a:lnTo>
                    <a:pt x="237" y="422"/>
                  </a:lnTo>
                  <a:lnTo>
                    <a:pt x="167" y="382"/>
                  </a:lnTo>
                  <a:lnTo>
                    <a:pt x="128" y="367"/>
                  </a:lnTo>
                  <a:lnTo>
                    <a:pt x="111" y="360"/>
                  </a:lnTo>
                  <a:lnTo>
                    <a:pt x="78" y="341"/>
                  </a:lnTo>
                  <a:lnTo>
                    <a:pt x="50" y="318"/>
                  </a:lnTo>
                  <a:lnTo>
                    <a:pt x="29" y="290"/>
                  </a:lnTo>
                  <a:lnTo>
                    <a:pt x="13" y="256"/>
                  </a:lnTo>
                  <a:lnTo>
                    <a:pt x="3" y="222"/>
                  </a:lnTo>
                  <a:lnTo>
                    <a:pt x="0" y="186"/>
                  </a:lnTo>
                  <a:lnTo>
                    <a:pt x="4" y="148"/>
                  </a:lnTo>
                  <a:lnTo>
                    <a:pt x="10" y="130"/>
                  </a:lnTo>
                  <a:lnTo>
                    <a:pt x="16" y="111"/>
                  </a:lnTo>
                  <a:lnTo>
                    <a:pt x="34" y="79"/>
                  </a:lnTo>
                  <a:lnTo>
                    <a:pt x="59" y="52"/>
                  </a:lnTo>
                  <a:lnTo>
                    <a:pt x="88" y="29"/>
                  </a:lnTo>
                  <a:lnTo>
                    <a:pt x="121" y="13"/>
                  </a:lnTo>
                  <a:lnTo>
                    <a:pt x="155" y="3"/>
                  </a:lnTo>
                  <a:lnTo>
                    <a:pt x="191" y="0"/>
                  </a:lnTo>
                  <a:lnTo>
                    <a:pt x="229" y="6"/>
                  </a:lnTo>
                  <a:lnTo>
                    <a:pt x="248" y="10"/>
                  </a:lnTo>
                  <a:lnTo>
                    <a:pt x="285" y="23"/>
                  </a:lnTo>
                  <a:lnTo>
                    <a:pt x="356" y="56"/>
                  </a:lnTo>
                  <a:lnTo>
                    <a:pt x="423" y="94"/>
                  </a:lnTo>
                  <a:lnTo>
                    <a:pt x="487" y="138"/>
                  </a:lnTo>
                  <a:lnTo>
                    <a:pt x="544" y="189"/>
                  </a:lnTo>
                  <a:lnTo>
                    <a:pt x="598" y="245"/>
                  </a:lnTo>
                  <a:lnTo>
                    <a:pt x="645" y="305"/>
                  </a:lnTo>
                  <a:lnTo>
                    <a:pt x="687" y="372"/>
                  </a:lnTo>
                  <a:lnTo>
                    <a:pt x="706" y="408"/>
                  </a:lnTo>
                  <a:lnTo>
                    <a:pt x="721" y="442"/>
                  </a:lnTo>
                  <a:lnTo>
                    <a:pt x="750" y="516"/>
                  </a:lnTo>
                  <a:lnTo>
                    <a:pt x="770" y="591"/>
                  </a:lnTo>
                  <a:lnTo>
                    <a:pt x="783" y="667"/>
                  </a:lnTo>
                  <a:lnTo>
                    <a:pt x="789" y="743"/>
                  </a:lnTo>
                  <a:lnTo>
                    <a:pt x="786" y="821"/>
                  </a:lnTo>
                  <a:lnTo>
                    <a:pt x="778" y="897"/>
                  </a:lnTo>
                  <a:lnTo>
                    <a:pt x="760" y="974"/>
                  </a:lnTo>
                  <a:lnTo>
                    <a:pt x="747" y="1011"/>
                  </a:lnTo>
                  <a:lnTo>
                    <a:pt x="736" y="1040"/>
                  </a:lnTo>
                  <a:lnTo>
                    <a:pt x="701" y="1088"/>
                  </a:lnTo>
                  <a:lnTo>
                    <a:pt x="654" y="1121"/>
                  </a:lnTo>
                  <a:lnTo>
                    <a:pt x="599" y="1138"/>
                  </a:lnTo>
                  <a:lnTo>
                    <a:pt x="569" y="1139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2363" y="1811"/>
              <a:ext cx="238" cy="422"/>
            </a:xfrm>
            <a:custGeom>
              <a:avLst/>
              <a:gdLst>
                <a:gd name="T0" fmla="*/ 419 w 713"/>
                <a:gd name="T1" fmla="*/ 1265 h 1266"/>
                <a:gd name="T2" fmla="*/ 350 w 713"/>
                <a:gd name="T3" fmla="*/ 1242 h 1266"/>
                <a:gd name="T4" fmla="*/ 305 w 713"/>
                <a:gd name="T5" fmla="*/ 1209 h 1266"/>
                <a:gd name="T6" fmla="*/ 266 w 713"/>
                <a:gd name="T7" fmla="*/ 1147 h 1266"/>
                <a:gd name="T8" fmla="*/ 253 w 713"/>
                <a:gd name="T9" fmla="*/ 1076 h 1266"/>
                <a:gd name="T10" fmla="*/ 269 w 713"/>
                <a:gd name="T11" fmla="*/ 1004 h 1266"/>
                <a:gd name="T12" fmla="*/ 298 w 713"/>
                <a:gd name="T13" fmla="*/ 945 h 1266"/>
                <a:gd name="T14" fmla="*/ 337 w 713"/>
                <a:gd name="T15" fmla="*/ 768 h 1266"/>
                <a:gd name="T16" fmla="*/ 318 w 713"/>
                <a:gd name="T17" fmla="*/ 633 h 1266"/>
                <a:gd name="T18" fmla="*/ 262 w 713"/>
                <a:gd name="T19" fmla="*/ 507 h 1266"/>
                <a:gd name="T20" fmla="*/ 137 w 713"/>
                <a:gd name="T21" fmla="*/ 376 h 1266"/>
                <a:gd name="T22" fmla="*/ 79 w 713"/>
                <a:gd name="T23" fmla="*/ 343 h 1266"/>
                <a:gd name="T24" fmla="*/ 29 w 713"/>
                <a:gd name="T25" fmla="*/ 290 h 1266"/>
                <a:gd name="T26" fmla="*/ 3 w 713"/>
                <a:gd name="T27" fmla="*/ 222 h 1266"/>
                <a:gd name="T28" fmla="*/ 3 w 713"/>
                <a:gd name="T29" fmla="*/ 150 h 1266"/>
                <a:gd name="T30" fmla="*/ 23 w 713"/>
                <a:gd name="T31" fmla="*/ 97 h 1266"/>
                <a:gd name="T32" fmla="*/ 57 w 713"/>
                <a:gd name="T33" fmla="*/ 52 h 1266"/>
                <a:gd name="T34" fmla="*/ 119 w 713"/>
                <a:gd name="T35" fmla="*/ 13 h 1266"/>
                <a:gd name="T36" fmla="*/ 190 w 713"/>
                <a:gd name="T37" fmla="*/ 0 h 1266"/>
                <a:gd name="T38" fmla="*/ 262 w 713"/>
                <a:gd name="T39" fmla="*/ 15 h 1266"/>
                <a:gd name="T40" fmla="*/ 315 w 713"/>
                <a:gd name="T41" fmla="*/ 45 h 1266"/>
                <a:gd name="T42" fmla="*/ 446 w 713"/>
                <a:gd name="T43" fmla="*/ 146 h 1266"/>
                <a:gd name="T44" fmla="*/ 554 w 713"/>
                <a:gd name="T45" fmla="*/ 268 h 1266"/>
                <a:gd name="T46" fmla="*/ 636 w 713"/>
                <a:gd name="T47" fmla="*/ 411 h 1266"/>
                <a:gd name="T48" fmla="*/ 680 w 713"/>
                <a:gd name="T49" fmla="*/ 529 h 1266"/>
                <a:gd name="T50" fmla="*/ 706 w 713"/>
                <a:gd name="T51" fmla="*/ 651 h 1266"/>
                <a:gd name="T52" fmla="*/ 711 w 713"/>
                <a:gd name="T53" fmla="*/ 816 h 1266"/>
                <a:gd name="T54" fmla="*/ 684 w 713"/>
                <a:gd name="T55" fmla="*/ 977 h 1266"/>
                <a:gd name="T56" fmla="*/ 626 w 713"/>
                <a:gd name="T57" fmla="*/ 1132 h 1266"/>
                <a:gd name="T58" fmla="*/ 592 w 713"/>
                <a:gd name="T59" fmla="*/ 1191 h 1266"/>
                <a:gd name="T60" fmla="*/ 514 w 713"/>
                <a:gd name="T61" fmla="*/ 1252 h 1266"/>
                <a:gd name="T62" fmla="*/ 442 w 713"/>
                <a:gd name="T63" fmla="*/ 1266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3" h="1266">
                  <a:moveTo>
                    <a:pt x="442" y="1266"/>
                  </a:moveTo>
                  <a:lnTo>
                    <a:pt x="419" y="1265"/>
                  </a:lnTo>
                  <a:lnTo>
                    <a:pt x="373" y="1253"/>
                  </a:lnTo>
                  <a:lnTo>
                    <a:pt x="350" y="1242"/>
                  </a:lnTo>
                  <a:lnTo>
                    <a:pt x="334" y="1233"/>
                  </a:lnTo>
                  <a:lnTo>
                    <a:pt x="305" y="1209"/>
                  </a:lnTo>
                  <a:lnTo>
                    <a:pt x="284" y="1180"/>
                  </a:lnTo>
                  <a:lnTo>
                    <a:pt x="266" y="1147"/>
                  </a:lnTo>
                  <a:lnTo>
                    <a:pt x="256" y="1112"/>
                  </a:lnTo>
                  <a:lnTo>
                    <a:pt x="253" y="1076"/>
                  </a:lnTo>
                  <a:lnTo>
                    <a:pt x="258" y="1040"/>
                  </a:lnTo>
                  <a:lnTo>
                    <a:pt x="269" y="1004"/>
                  </a:lnTo>
                  <a:lnTo>
                    <a:pt x="278" y="987"/>
                  </a:lnTo>
                  <a:lnTo>
                    <a:pt x="298" y="945"/>
                  </a:lnTo>
                  <a:lnTo>
                    <a:pt x="327" y="859"/>
                  </a:lnTo>
                  <a:lnTo>
                    <a:pt x="337" y="768"/>
                  </a:lnTo>
                  <a:lnTo>
                    <a:pt x="330" y="677"/>
                  </a:lnTo>
                  <a:lnTo>
                    <a:pt x="318" y="633"/>
                  </a:lnTo>
                  <a:lnTo>
                    <a:pt x="304" y="588"/>
                  </a:lnTo>
                  <a:lnTo>
                    <a:pt x="262" y="507"/>
                  </a:lnTo>
                  <a:lnTo>
                    <a:pt x="206" y="435"/>
                  </a:lnTo>
                  <a:lnTo>
                    <a:pt x="137" y="376"/>
                  </a:lnTo>
                  <a:lnTo>
                    <a:pt x="96" y="353"/>
                  </a:lnTo>
                  <a:lnTo>
                    <a:pt x="79" y="343"/>
                  </a:lnTo>
                  <a:lnTo>
                    <a:pt x="52" y="319"/>
                  </a:lnTo>
                  <a:lnTo>
                    <a:pt x="29" y="290"/>
                  </a:lnTo>
                  <a:lnTo>
                    <a:pt x="13" y="257"/>
                  </a:lnTo>
                  <a:lnTo>
                    <a:pt x="3" y="222"/>
                  </a:lnTo>
                  <a:lnTo>
                    <a:pt x="0" y="186"/>
                  </a:lnTo>
                  <a:lnTo>
                    <a:pt x="3" y="150"/>
                  </a:lnTo>
                  <a:lnTo>
                    <a:pt x="14" y="114"/>
                  </a:lnTo>
                  <a:lnTo>
                    <a:pt x="23" y="97"/>
                  </a:lnTo>
                  <a:lnTo>
                    <a:pt x="33" y="81"/>
                  </a:lnTo>
                  <a:lnTo>
                    <a:pt x="57" y="52"/>
                  </a:lnTo>
                  <a:lnTo>
                    <a:pt x="86" y="29"/>
                  </a:lnTo>
                  <a:lnTo>
                    <a:pt x="119" y="13"/>
                  </a:lnTo>
                  <a:lnTo>
                    <a:pt x="154" y="3"/>
                  </a:lnTo>
                  <a:lnTo>
                    <a:pt x="190" y="0"/>
                  </a:lnTo>
                  <a:lnTo>
                    <a:pt x="226" y="3"/>
                  </a:lnTo>
                  <a:lnTo>
                    <a:pt x="262" y="15"/>
                  </a:lnTo>
                  <a:lnTo>
                    <a:pt x="279" y="23"/>
                  </a:lnTo>
                  <a:lnTo>
                    <a:pt x="315" y="45"/>
                  </a:lnTo>
                  <a:lnTo>
                    <a:pt x="384" y="93"/>
                  </a:lnTo>
                  <a:lnTo>
                    <a:pt x="446" y="146"/>
                  </a:lnTo>
                  <a:lnTo>
                    <a:pt x="504" y="205"/>
                  </a:lnTo>
                  <a:lnTo>
                    <a:pt x="554" y="268"/>
                  </a:lnTo>
                  <a:lnTo>
                    <a:pt x="599" y="337"/>
                  </a:lnTo>
                  <a:lnTo>
                    <a:pt x="636" y="411"/>
                  </a:lnTo>
                  <a:lnTo>
                    <a:pt x="668" y="489"/>
                  </a:lnTo>
                  <a:lnTo>
                    <a:pt x="680" y="529"/>
                  </a:lnTo>
                  <a:lnTo>
                    <a:pt x="691" y="569"/>
                  </a:lnTo>
                  <a:lnTo>
                    <a:pt x="706" y="651"/>
                  </a:lnTo>
                  <a:lnTo>
                    <a:pt x="713" y="733"/>
                  </a:lnTo>
                  <a:lnTo>
                    <a:pt x="711" y="816"/>
                  </a:lnTo>
                  <a:lnTo>
                    <a:pt x="701" y="898"/>
                  </a:lnTo>
                  <a:lnTo>
                    <a:pt x="684" y="977"/>
                  </a:lnTo>
                  <a:lnTo>
                    <a:pt x="659" y="1056"/>
                  </a:lnTo>
                  <a:lnTo>
                    <a:pt x="626" y="1132"/>
                  </a:lnTo>
                  <a:lnTo>
                    <a:pt x="606" y="1170"/>
                  </a:lnTo>
                  <a:lnTo>
                    <a:pt x="592" y="1191"/>
                  </a:lnTo>
                  <a:lnTo>
                    <a:pt x="557" y="1227"/>
                  </a:lnTo>
                  <a:lnTo>
                    <a:pt x="514" y="1252"/>
                  </a:lnTo>
                  <a:lnTo>
                    <a:pt x="467" y="1265"/>
                  </a:lnTo>
                  <a:lnTo>
                    <a:pt x="442" y="126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2051" y="1878"/>
              <a:ext cx="219" cy="464"/>
            </a:xfrm>
            <a:custGeom>
              <a:avLst/>
              <a:gdLst>
                <a:gd name="T0" fmla="*/ 285 w 656"/>
                <a:gd name="T1" fmla="*/ 1391 h 1393"/>
                <a:gd name="T2" fmla="*/ 200 w 656"/>
                <a:gd name="T3" fmla="*/ 1354 h 1393"/>
                <a:gd name="T4" fmla="*/ 161 w 656"/>
                <a:gd name="T5" fmla="*/ 1314 h 1393"/>
                <a:gd name="T6" fmla="*/ 131 w 656"/>
                <a:gd name="T7" fmla="*/ 1246 h 1393"/>
                <a:gd name="T8" fmla="*/ 129 w 656"/>
                <a:gd name="T9" fmla="*/ 1174 h 1393"/>
                <a:gd name="T10" fmla="*/ 155 w 656"/>
                <a:gd name="T11" fmla="*/ 1105 h 1393"/>
                <a:gd name="T12" fmla="*/ 198 w 656"/>
                <a:gd name="T13" fmla="*/ 1047 h 1393"/>
                <a:gd name="T14" fmla="*/ 273 w 656"/>
                <a:gd name="T15" fmla="*/ 853 h 1393"/>
                <a:gd name="T16" fmla="*/ 275 w 656"/>
                <a:gd name="T17" fmla="*/ 694 h 1393"/>
                <a:gd name="T18" fmla="*/ 234 w 656"/>
                <a:gd name="T19" fmla="*/ 542 h 1393"/>
                <a:gd name="T20" fmla="*/ 113 w 656"/>
                <a:gd name="T21" fmla="*/ 372 h 1393"/>
                <a:gd name="T22" fmla="*/ 57 w 656"/>
                <a:gd name="T23" fmla="*/ 324 h 1393"/>
                <a:gd name="T24" fmla="*/ 16 w 656"/>
                <a:gd name="T25" fmla="*/ 264 h 1393"/>
                <a:gd name="T26" fmla="*/ 0 w 656"/>
                <a:gd name="T27" fmla="*/ 195 h 1393"/>
                <a:gd name="T28" fmla="*/ 11 w 656"/>
                <a:gd name="T29" fmla="*/ 123 h 1393"/>
                <a:gd name="T30" fmla="*/ 40 w 656"/>
                <a:gd name="T31" fmla="*/ 74 h 1393"/>
                <a:gd name="T32" fmla="*/ 80 w 656"/>
                <a:gd name="T33" fmla="*/ 33 h 1393"/>
                <a:gd name="T34" fmla="*/ 147 w 656"/>
                <a:gd name="T35" fmla="*/ 4 h 1393"/>
                <a:gd name="T36" fmla="*/ 219 w 656"/>
                <a:gd name="T37" fmla="*/ 3 h 1393"/>
                <a:gd name="T38" fmla="*/ 288 w 656"/>
                <a:gd name="T39" fmla="*/ 29 h 1393"/>
                <a:gd name="T40" fmla="*/ 340 w 656"/>
                <a:gd name="T41" fmla="*/ 69 h 1393"/>
                <a:gd name="T42" fmla="*/ 463 w 656"/>
                <a:gd name="T43" fmla="*/ 199 h 1393"/>
                <a:gd name="T44" fmla="*/ 559 w 656"/>
                <a:gd name="T45" fmla="*/ 349 h 1393"/>
                <a:gd name="T46" fmla="*/ 622 w 656"/>
                <a:gd name="T47" fmla="*/ 514 h 1393"/>
                <a:gd name="T48" fmla="*/ 649 w 656"/>
                <a:gd name="T49" fmla="*/ 647 h 1393"/>
                <a:gd name="T50" fmla="*/ 656 w 656"/>
                <a:gd name="T51" fmla="*/ 782 h 1393"/>
                <a:gd name="T52" fmla="*/ 635 w 656"/>
                <a:gd name="T53" fmla="*/ 959 h 1393"/>
                <a:gd name="T54" fmla="*/ 579 w 656"/>
                <a:gd name="T55" fmla="*/ 1128 h 1393"/>
                <a:gd name="T56" fmla="*/ 491 w 656"/>
                <a:gd name="T57" fmla="*/ 1285 h 1393"/>
                <a:gd name="T58" fmla="*/ 449 w 656"/>
                <a:gd name="T59" fmla="*/ 1338 h 1393"/>
                <a:gd name="T60" fmla="*/ 377 w 656"/>
                <a:gd name="T61" fmla="*/ 1383 h 1393"/>
                <a:gd name="T62" fmla="*/ 315 w 656"/>
                <a:gd name="T63" fmla="*/ 1393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6" h="1393">
                  <a:moveTo>
                    <a:pt x="315" y="1393"/>
                  </a:moveTo>
                  <a:lnTo>
                    <a:pt x="285" y="1391"/>
                  </a:lnTo>
                  <a:lnTo>
                    <a:pt x="226" y="1373"/>
                  </a:lnTo>
                  <a:lnTo>
                    <a:pt x="200" y="1354"/>
                  </a:lnTo>
                  <a:lnTo>
                    <a:pt x="184" y="1341"/>
                  </a:lnTo>
                  <a:lnTo>
                    <a:pt x="161" y="1314"/>
                  </a:lnTo>
                  <a:lnTo>
                    <a:pt x="142" y="1281"/>
                  </a:lnTo>
                  <a:lnTo>
                    <a:pt x="131" y="1246"/>
                  </a:lnTo>
                  <a:lnTo>
                    <a:pt x="126" y="1211"/>
                  </a:lnTo>
                  <a:lnTo>
                    <a:pt x="129" y="1174"/>
                  </a:lnTo>
                  <a:lnTo>
                    <a:pt x="138" y="1139"/>
                  </a:lnTo>
                  <a:lnTo>
                    <a:pt x="155" y="1105"/>
                  </a:lnTo>
                  <a:lnTo>
                    <a:pt x="167" y="1090"/>
                  </a:lnTo>
                  <a:lnTo>
                    <a:pt x="198" y="1047"/>
                  </a:lnTo>
                  <a:lnTo>
                    <a:pt x="245" y="952"/>
                  </a:lnTo>
                  <a:lnTo>
                    <a:pt x="273" y="853"/>
                  </a:lnTo>
                  <a:lnTo>
                    <a:pt x="281" y="748"/>
                  </a:lnTo>
                  <a:lnTo>
                    <a:pt x="275" y="694"/>
                  </a:lnTo>
                  <a:lnTo>
                    <a:pt x="268" y="641"/>
                  </a:lnTo>
                  <a:lnTo>
                    <a:pt x="234" y="542"/>
                  </a:lnTo>
                  <a:lnTo>
                    <a:pt x="183" y="451"/>
                  </a:lnTo>
                  <a:lnTo>
                    <a:pt x="113" y="372"/>
                  </a:lnTo>
                  <a:lnTo>
                    <a:pt x="73" y="337"/>
                  </a:lnTo>
                  <a:lnTo>
                    <a:pt x="57" y="324"/>
                  </a:lnTo>
                  <a:lnTo>
                    <a:pt x="33" y="297"/>
                  </a:lnTo>
                  <a:lnTo>
                    <a:pt x="16" y="264"/>
                  </a:lnTo>
                  <a:lnTo>
                    <a:pt x="4" y="229"/>
                  </a:lnTo>
                  <a:lnTo>
                    <a:pt x="0" y="195"/>
                  </a:lnTo>
                  <a:lnTo>
                    <a:pt x="3" y="157"/>
                  </a:lnTo>
                  <a:lnTo>
                    <a:pt x="11" y="123"/>
                  </a:lnTo>
                  <a:lnTo>
                    <a:pt x="29" y="88"/>
                  </a:lnTo>
                  <a:lnTo>
                    <a:pt x="40" y="74"/>
                  </a:lnTo>
                  <a:lnTo>
                    <a:pt x="52" y="58"/>
                  </a:lnTo>
                  <a:lnTo>
                    <a:pt x="80" y="33"/>
                  </a:lnTo>
                  <a:lnTo>
                    <a:pt x="112" y="16"/>
                  </a:lnTo>
                  <a:lnTo>
                    <a:pt x="147" y="4"/>
                  </a:lnTo>
                  <a:lnTo>
                    <a:pt x="183" y="0"/>
                  </a:lnTo>
                  <a:lnTo>
                    <a:pt x="219" y="3"/>
                  </a:lnTo>
                  <a:lnTo>
                    <a:pt x="255" y="12"/>
                  </a:lnTo>
                  <a:lnTo>
                    <a:pt x="288" y="29"/>
                  </a:lnTo>
                  <a:lnTo>
                    <a:pt x="304" y="40"/>
                  </a:lnTo>
                  <a:lnTo>
                    <a:pt x="340" y="69"/>
                  </a:lnTo>
                  <a:lnTo>
                    <a:pt x="404" y="131"/>
                  </a:lnTo>
                  <a:lnTo>
                    <a:pt x="463" y="199"/>
                  </a:lnTo>
                  <a:lnTo>
                    <a:pt x="514" y="271"/>
                  </a:lnTo>
                  <a:lnTo>
                    <a:pt x="559" y="349"/>
                  </a:lnTo>
                  <a:lnTo>
                    <a:pt x="595" y="429"/>
                  </a:lnTo>
                  <a:lnTo>
                    <a:pt x="622" y="514"/>
                  </a:lnTo>
                  <a:lnTo>
                    <a:pt x="642" y="602"/>
                  </a:lnTo>
                  <a:lnTo>
                    <a:pt x="649" y="647"/>
                  </a:lnTo>
                  <a:lnTo>
                    <a:pt x="654" y="693"/>
                  </a:lnTo>
                  <a:lnTo>
                    <a:pt x="656" y="782"/>
                  </a:lnTo>
                  <a:lnTo>
                    <a:pt x="649" y="871"/>
                  </a:lnTo>
                  <a:lnTo>
                    <a:pt x="635" y="959"/>
                  </a:lnTo>
                  <a:lnTo>
                    <a:pt x="612" y="1046"/>
                  </a:lnTo>
                  <a:lnTo>
                    <a:pt x="579" y="1128"/>
                  </a:lnTo>
                  <a:lnTo>
                    <a:pt x="540" y="1208"/>
                  </a:lnTo>
                  <a:lnTo>
                    <a:pt x="491" y="1285"/>
                  </a:lnTo>
                  <a:lnTo>
                    <a:pt x="463" y="1321"/>
                  </a:lnTo>
                  <a:lnTo>
                    <a:pt x="449" y="1338"/>
                  </a:lnTo>
                  <a:lnTo>
                    <a:pt x="415" y="1365"/>
                  </a:lnTo>
                  <a:lnTo>
                    <a:pt x="377" y="1383"/>
                  </a:lnTo>
                  <a:lnTo>
                    <a:pt x="335" y="1393"/>
                  </a:lnTo>
                  <a:lnTo>
                    <a:pt x="315" y="139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3" name="Freeform 26"/>
          <p:cNvSpPr>
            <a:spLocks/>
          </p:cNvSpPr>
          <p:nvPr/>
        </p:nvSpPr>
        <p:spPr bwMode="auto">
          <a:xfrm>
            <a:off x="9007267" y="451706"/>
            <a:ext cx="434465" cy="151796"/>
          </a:xfrm>
          <a:custGeom>
            <a:avLst/>
            <a:gdLst>
              <a:gd name="T0" fmla="*/ 2928 w 2928"/>
              <a:gd name="T1" fmla="*/ 1023 h 1023"/>
              <a:gd name="T2" fmla="*/ 2928 w 2928"/>
              <a:gd name="T3" fmla="*/ 1019 h 1023"/>
              <a:gd name="T4" fmla="*/ 2928 w 2928"/>
              <a:gd name="T5" fmla="*/ 1017 h 1023"/>
              <a:gd name="T6" fmla="*/ 2928 w 2928"/>
              <a:gd name="T7" fmla="*/ 984 h 1023"/>
              <a:gd name="T8" fmla="*/ 2922 w 2928"/>
              <a:gd name="T9" fmla="*/ 920 h 1023"/>
              <a:gd name="T10" fmla="*/ 2909 w 2928"/>
              <a:gd name="T11" fmla="*/ 857 h 1023"/>
              <a:gd name="T12" fmla="*/ 2891 w 2928"/>
              <a:gd name="T13" fmla="*/ 797 h 1023"/>
              <a:gd name="T14" fmla="*/ 2866 w 2928"/>
              <a:gd name="T15" fmla="*/ 740 h 1023"/>
              <a:gd name="T16" fmla="*/ 2837 w 2928"/>
              <a:gd name="T17" fmla="*/ 686 h 1023"/>
              <a:gd name="T18" fmla="*/ 2802 w 2928"/>
              <a:gd name="T19" fmla="*/ 635 h 1023"/>
              <a:gd name="T20" fmla="*/ 2763 w 2928"/>
              <a:gd name="T21" fmla="*/ 587 h 1023"/>
              <a:gd name="T22" fmla="*/ 2720 w 2928"/>
              <a:gd name="T23" fmla="*/ 545 h 1023"/>
              <a:gd name="T24" fmla="*/ 2673 w 2928"/>
              <a:gd name="T25" fmla="*/ 505 h 1023"/>
              <a:gd name="T26" fmla="*/ 2622 w 2928"/>
              <a:gd name="T27" fmla="*/ 471 h 1023"/>
              <a:gd name="T28" fmla="*/ 2568 w 2928"/>
              <a:gd name="T29" fmla="*/ 442 h 1023"/>
              <a:gd name="T30" fmla="*/ 2511 w 2928"/>
              <a:gd name="T31" fmla="*/ 417 h 1023"/>
              <a:gd name="T32" fmla="*/ 2450 w 2928"/>
              <a:gd name="T33" fmla="*/ 398 h 1023"/>
              <a:gd name="T34" fmla="*/ 2388 w 2928"/>
              <a:gd name="T35" fmla="*/ 386 h 1023"/>
              <a:gd name="T36" fmla="*/ 2324 w 2928"/>
              <a:gd name="T37" fmla="*/ 380 h 1023"/>
              <a:gd name="T38" fmla="*/ 2291 w 2928"/>
              <a:gd name="T39" fmla="*/ 379 h 1023"/>
              <a:gd name="T40" fmla="*/ 2260 w 2928"/>
              <a:gd name="T41" fmla="*/ 380 h 1023"/>
              <a:gd name="T42" fmla="*/ 2199 w 2928"/>
              <a:gd name="T43" fmla="*/ 385 h 1023"/>
              <a:gd name="T44" fmla="*/ 2110 w 2928"/>
              <a:gd name="T45" fmla="*/ 404 h 1023"/>
              <a:gd name="T46" fmla="*/ 2055 w 2928"/>
              <a:gd name="T47" fmla="*/ 425 h 1023"/>
              <a:gd name="T48" fmla="*/ 2027 w 2928"/>
              <a:gd name="T49" fmla="*/ 377 h 1023"/>
              <a:gd name="T50" fmla="*/ 1962 w 2928"/>
              <a:gd name="T51" fmla="*/ 291 h 1023"/>
              <a:gd name="T52" fmla="*/ 1887 w 2928"/>
              <a:gd name="T53" fmla="*/ 214 h 1023"/>
              <a:gd name="T54" fmla="*/ 1802 w 2928"/>
              <a:gd name="T55" fmla="*/ 146 h 1023"/>
              <a:gd name="T56" fmla="*/ 1710 w 2928"/>
              <a:gd name="T57" fmla="*/ 90 h 1023"/>
              <a:gd name="T58" fmla="*/ 1609 w 2928"/>
              <a:gd name="T59" fmla="*/ 46 h 1023"/>
              <a:gd name="T60" fmla="*/ 1502 w 2928"/>
              <a:gd name="T61" fmla="*/ 17 h 1023"/>
              <a:gd name="T62" fmla="*/ 1390 w 2928"/>
              <a:gd name="T63" fmla="*/ 1 h 1023"/>
              <a:gd name="T64" fmla="*/ 1331 w 2928"/>
              <a:gd name="T65" fmla="*/ 0 h 1023"/>
              <a:gd name="T66" fmla="*/ 1294 w 2928"/>
              <a:gd name="T67" fmla="*/ 0 h 1023"/>
              <a:gd name="T68" fmla="*/ 1220 w 2928"/>
              <a:gd name="T69" fmla="*/ 7 h 1023"/>
              <a:gd name="T70" fmla="*/ 1148 w 2928"/>
              <a:gd name="T71" fmla="*/ 19 h 1023"/>
              <a:gd name="T72" fmla="*/ 1079 w 2928"/>
              <a:gd name="T73" fmla="*/ 39 h 1023"/>
              <a:gd name="T74" fmla="*/ 1011 w 2928"/>
              <a:gd name="T75" fmla="*/ 64 h 1023"/>
              <a:gd name="T76" fmla="*/ 948 w 2928"/>
              <a:gd name="T77" fmla="*/ 93 h 1023"/>
              <a:gd name="T78" fmla="*/ 886 w 2928"/>
              <a:gd name="T79" fmla="*/ 130 h 1023"/>
              <a:gd name="T80" fmla="*/ 829 w 2928"/>
              <a:gd name="T81" fmla="*/ 170 h 1023"/>
              <a:gd name="T82" fmla="*/ 776 w 2928"/>
              <a:gd name="T83" fmla="*/ 215 h 1023"/>
              <a:gd name="T84" fmla="*/ 726 w 2928"/>
              <a:gd name="T85" fmla="*/ 265 h 1023"/>
              <a:gd name="T86" fmla="*/ 680 w 2928"/>
              <a:gd name="T87" fmla="*/ 318 h 1023"/>
              <a:gd name="T88" fmla="*/ 639 w 2928"/>
              <a:gd name="T89" fmla="*/ 375 h 1023"/>
              <a:gd name="T90" fmla="*/ 603 w 2928"/>
              <a:gd name="T91" fmla="*/ 436 h 1023"/>
              <a:gd name="T92" fmla="*/ 572 w 2928"/>
              <a:gd name="T93" fmla="*/ 499 h 1023"/>
              <a:gd name="T94" fmla="*/ 546 w 2928"/>
              <a:gd name="T95" fmla="*/ 565 h 1023"/>
              <a:gd name="T96" fmla="*/ 527 w 2928"/>
              <a:gd name="T97" fmla="*/ 636 h 1023"/>
              <a:gd name="T98" fmla="*/ 520 w 2928"/>
              <a:gd name="T99" fmla="*/ 671 h 1023"/>
              <a:gd name="T100" fmla="*/ 487 w 2928"/>
              <a:gd name="T101" fmla="*/ 667 h 1023"/>
              <a:gd name="T102" fmla="*/ 453 w 2928"/>
              <a:gd name="T103" fmla="*/ 666 h 1023"/>
              <a:gd name="T104" fmla="*/ 412 w 2928"/>
              <a:gd name="T105" fmla="*/ 667 h 1023"/>
              <a:gd name="T106" fmla="*/ 334 w 2928"/>
              <a:gd name="T107" fmla="*/ 681 h 1023"/>
              <a:gd name="T108" fmla="*/ 260 w 2928"/>
              <a:gd name="T109" fmla="*/ 707 h 1023"/>
              <a:gd name="T110" fmla="*/ 193 w 2928"/>
              <a:gd name="T111" fmla="*/ 745 h 1023"/>
              <a:gd name="T112" fmla="*/ 134 w 2928"/>
              <a:gd name="T113" fmla="*/ 792 h 1023"/>
              <a:gd name="T114" fmla="*/ 83 w 2928"/>
              <a:gd name="T115" fmla="*/ 849 h 1023"/>
              <a:gd name="T116" fmla="*/ 42 w 2928"/>
              <a:gd name="T117" fmla="*/ 914 h 1023"/>
              <a:gd name="T118" fmla="*/ 11 w 2928"/>
              <a:gd name="T119" fmla="*/ 984 h 1023"/>
              <a:gd name="T120" fmla="*/ 0 w 2928"/>
              <a:gd name="T121" fmla="*/ 1023 h 1023"/>
              <a:gd name="T122" fmla="*/ 2928 w 2928"/>
              <a:gd name="T123" fmla="*/ 1023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28" h="1023">
                <a:moveTo>
                  <a:pt x="2928" y="1023"/>
                </a:moveTo>
                <a:lnTo>
                  <a:pt x="2928" y="1019"/>
                </a:lnTo>
                <a:lnTo>
                  <a:pt x="2928" y="1017"/>
                </a:lnTo>
                <a:lnTo>
                  <a:pt x="2928" y="984"/>
                </a:lnTo>
                <a:lnTo>
                  <a:pt x="2922" y="920"/>
                </a:lnTo>
                <a:lnTo>
                  <a:pt x="2909" y="857"/>
                </a:lnTo>
                <a:lnTo>
                  <a:pt x="2891" y="797"/>
                </a:lnTo>
                <a:lnTo>
                  <a:pt x="2866" y="740"/>
                </a:lnTo>
                <a:lnTo>
                  <a:pt x="2837" y="686"/>
                </a:lnTo>
                <a:lnTo>
                  <a:pt x="2802" y="635"/>
                </a:lnTo>
                <a:lnTo>
                  <a:pt x="2763" y="587"/>
                </a:lnTo>
                <a:lnTo>
                  <a:pt x="2720" y="545"/>
                </a:lnTo>
                <a:lnTo>
                  <a:pt x="2673" y="505"/>
                </a:lnTo>
                <a:lnTo>
                  <a:pt x="2622" y="471"/>
                </a:lnTo>
                <a:lnTo>
                  <a:pt x="2568" y="442"/>
                </a:lnTo>
                <a:lnTo>
                  <a:pt x="2511" y="417"/>
                </a:lnTo>
                <a:lnTo>
                  <a:pt x="2450" y="398"/>
                </a:lnTo>
                <a:lnTo>
                  <a:pt x="2388" y="386"/>
                </a:lnTo>
                <a:lnTo>
                  <a:pt x="2324" y="380"/>
                </a:lnTo>
                <a:lnTo>
                  <a:pt x="2291" y="379"/>
                </a:lnTo>
                <a:lnTo>
                  <a:pt x="2260" y="380"/>
                </a:lnTo>
                <a:lnTo>
                  <a:pt x="2199" y="385"/>
                </a:lnTo>
                <a:lnTo>
                  <a:pt x="2110" y="404"/>
                </a:lnTo>
                <a:lnTo>
                  <a:pt x="2055" y="425"/>
                </a:lnTo>
                <a:lnTo>
                  <a:pt x="2027" y="377"/>
                </a:lnTo>
                <a:lnTo>
                  <a:pt x="1962" y="291"/>
                </a:lnTo>
                <a:lnTo>
                  <a:pt x="1887" y="214"/>
                </a:lnTo>
                <a:lnTo>
                  <a:pt x="1802" y="146"/>
                </a:lnTo>
                <a:lnTo>
                  <a:pt x="1710" y="90"/>
                </a:lnTo>
                <a:lnTo>
                  <a:pt x="1609" y="46"/>
                </a:lnTo>
                <a:lnTo>
                  <a:pt x="1502" y="17"/>
                </a:lnTo>
                <a:lnTo>
                  <a:pt x="1390" y="1"/>
                </a:lnTo>
                <a:lnTo>
                  <a:pt x="1331" y="0"/>
                </a:lnTo>
                <a:lnTo>
                  <a:pt x="1294" y="0"/>
                </a:lnTo>
                <a:lnTo>
                  <a:pt x="1220" y="7"/>
                </a:lnTo>
                <a:lnTo>
                  <a:pt x="1148" y="19"/>
                </a:lnTo>
                <a:lnTo>
                  <a:pt x="1079" y="39"/>
                </a:lnTo>
                <a:lnTo>
                  <a:pt x="1011" y="64"/>
                </a:lnTo>
                <a:lnTo>
                  <a:pt x="948" y="93"/>
                </a:lnTo>
                <a:lnTo>
                  <a:pt x="886" y="130"/>
                </a:lnTo>
                <a:lnTo>
                  <a:pt x="829" y="170"/>
                </a:lnTo>
                <a:lnTo>
                  <a:pt x="776" y="215"/>
                </a:lnTo>
                <a:lnTo>
                  <a:pt x="726" y="265"/>
                </a:lnTo>
                <a:lnTo>
                  <a:pt x="680" y="318"/>
                </a:lnTo>
                <a:lnTo>
                  <a:pt x="639" y="375"/>
                </a:lnTo>
                <a:lnTo>
                  <a:pt x="603" y="436"/>
                </a:lnTo>
                <a:lnTo>
                  <a:pt x="572" y="499"/>
                </a:lnTo>
                <a:lnTo>
                  <a:pt x="546" y="565"/>
                </a:lnTo>
                <a:lnTo>
                  <a:pt x="527" y="636"/>
                </a:lnTo>
                <a:lnTo>
                  <a:pt x="520" y="671"/>
                </a:lnTo>
                <a:lnTo>
                  <a:pt x="487" y="667"/>
                </a:lnTo>
                <a:lnTo>
                  <a:pt x="453" y="666"/>
                </a:lnTo>
                <a:lnTo>
                  <a:pt x="412" y="667"/>
                </a:lnTo>
                <a:lnTo>
                  <a:pt x="334" y="681"/>
                </a:lnTo>
                <a:lnTo>
                  <a:pt x="260" y="707"/>
                </a:lnTo>
                <a:lnTo>
                  <a:pt x="193" y="745"/>
                </a:lnTo>
                <a:lnTo>
                  <a:pt x="134" y="792"/>
                </a:lnTo>
                <a:lnTo>
                  <a:pt x="83" y="849"/>
                </a:lnTo>
                <a:lnTo>
                  <a:pt x="42" y="914"/>
                </a:lnTo>
                <a:lnTo>
                  <a:pt x="11" y="984"/>
                </a:lnTo>
                <a:lnTo>
                  <a:pt x="0" y="1023"/>
                </a:lnTo>
                <a:lnTo>
                  <a:pt x="2928" y="1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43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B007E1-37E4-4B74-ADF1-AA2A8AED6148}"/>
              </a:ext>
            </a:extLst>
          </p:cNvPr>
          <p:cNvSpPr txBox="1"/>
          <p:nvPr/>
        </p:nvSpPr>
        <p:spPr>
          <a:xfrm>
            <a:off x="4030037" y="386912"/>
            <a:ext cx="715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② 예측 모델 구현 </a:t>
            </a:r>
            <a:r>
              <a:rPr lang="en-US" altLang="ko-KR" sz="2400" b="1" dirty="0"/>
              <a:t>– </a:t>
            </a:r>
            <a:r>
              <a:rPr lang="en-US" altLang="ko-KR" sz="2400" b="1" dirty="0" err="1"/>
              <a:t>RandomForest</a:t>
            </a:r>
            <a:r>
              <a:rPr lang="en-US" altLang="ko-KR" sz="2400" b="1" dirty="0"/>
              <a:t> Regressor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62A2A7-07FF-4BE7-8266-E4B8D4FBA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4" t="11146" r="6650" b="11372"/>
          <a:stretch/>
        </p:blipFill>
        <p:spPr>
          <a:xfrm>
            <a:off x="600205" y="1149911"/>
            <a:ext cx="10337137" cy="5313726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E7C2D995-BAC6-4194-9406-E07A778005F9}"/>
              </a:ext>
            </a:extLst>
          </p:cNvPr>
          <p:cNvSpPr txBox="1"/>
          <p:nvPr/>
        </p:nvSpPr>
        <p:spPr>
          <a:xfrm>
            <a:off x="1640910" y="1625400"/>
            <a:ext cx="2949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en-US" altLang="ko-KR" sz="1200" b="1" dirty="0" err="1">
                <a:solidFill>
                  <a:srgbClr val="FFC000"/>
                </a:solidFill>
              </a:rPr>
              <a:t>randomforest</a:t>
            </a:r>
            <a:r>
              <a:rPr lang="en-US" altLang="ko-KR" sz="1200" b="1" dirty="0">
                <a:solidFill>
                  <a:srgbClr val="FFC000"/>
                </a:solidFill>
              </a:rPr>
              <a:t> regressor model </a:t>
            </a:r>
            <a:r>
              <a:rPr lang="ko-KR" altLang="en-US" sz="1200" b="1" dirty="0">
                <a:solidFill>
                  <a:srgbClr val="FFC000"/>
                </a:solidFill>
              </a:rPr>
              <a:t>학습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E687304-E1E9-4F07-99D6-6EA84309B5B9}"/>
              </a:ext>
            </a:extLst>
          </p:cNvPr>
          <p:cNvSpPr txBox="1"/>
          <p:nvPr/>
        </p:nvSpPr>
        <p:spPr>
          <a:xfrm>
            <a:off x="1640910" y="2633897"/>
            <a:ext cx="1108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en-US" altLang="ko-KR" sz="1200" b="1" dirty="0" err="1">
                <a:solidFill>
                  <a:srgbClr val="FFC000"/>
                </a:solidFill>
              </a:rPr>
              <a:t>xtest</a:t>
            </a:r>
            <a:r>
              <a:rPr lang="en-US" altLang="ko-KR" sz="1200" b="1" dirty="0">
                <a:solidFill>
                  <a:srgbClr val="FFC000"/>
                </a:solidFill>
              </a:rPr>
              <a:t> </a:t>
            </a:r>
            <a:r>
              <a:rPr lang="ko-KR" altLang="en-US" sz="1200" b="1" dirty="0">
                <a:solidFill>
                  <a:srgbClr val="FFC000"/>
                </a:solidFill>
              </a:rPr>
              <a:t>생성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A2DCFF3-BC20-4777-8725-64CB2F944046}"/>
              </a:ext>
            </a:extLst>
          </p:cNvPr>
          <p:cNvSpPr txBox="1"/>
          <p:nvPr/>
        </p:nvSpPr>
        <p:spPr>
          <a:xfrm>
            <a:off x="1640910" y="3930675"/>
            <a:ext cx="1232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model </a:t>
            </a:r>
            <a:r>
              <a:rPr lang="ko-KR" altLang="en-US" sz="1200" b="1" dirty="0">
                <a:solidFill>
                  <a:srgbClr val="FFC000"/>
                </a:solidFill>
              </a:rPr>
              <a:t>예측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2C8F180-50A3-4389-A5FB-35395035E945}"/>
              </a:ext>
            </a:extLst>
          </p:cNvPr>
          <p:cNvSpPr txBox="1"/>
          <p:nvPr/>
        </p:nvSpPr>
        <p:spPr>
          <a:xfrm>
            <a:off x="1640910" y="5414493"/>
            <a:ext cx="3123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 err="1">
                <a:solidFill>
                  <a:srgbClr val="FFC000"/>
                </a:solidFill>
              </a:rPr>
              <a:t>예측값과</a:t>
            </a:r>
            <a:r>
              <a:rPr lang="ko-KR" altLang="en-US" sz="1200" b="1" dirty="0">
                <a:solidFill>
                  <a:srgbClr val="FFC000"/>
                </a:solidFill>
              </a:rPr>
              <a:t> </a:t>
            </a:r>
            <a:r>
              <a:rPr lang="en-US" altLang="ko-KR" sz="1200" b="1" dirty="0" err="1">
                <a:solidFill>
                  <a:srgbClr val="FFC000"/>
                </a:solidFill>
              </a:rPr>
              <a:t>concat</a:t>
            </a:r>
            <a:r>
              <a:rPr lang="ko-KR" altLang="en-US" sz="1200" b="1" dirty="0">
                <a:solidFill>
                  <a:srgbClr val="FFC000"/>
                </a:solidFill>
              </a:rPr>
              <a:t>할 기존 </a:t>
            </a:r>
            <a:r>
              <a:rPr lang="en-US" altLang="ko-KR" sz="1200" b="1" dirty="0">
                <a:solidFill>
                  <a:srgbClr val="FFC000"/>
                </a:solidFill>
              </a:rPr>
              <a:t>record df </a:t>
            </a:r>
            <a:r>
              <a:rPr lang="ko-KR" altLang="en-US" sz="1200" b="1" dirty="0">
                <a:solidFill>
                  <a:srgbClr val="FFC000"/>
                </a:solidFill>
              </a:rPr>
              <a:t>생성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0D0FEF6-2A63-4B2B-86CF-6FEF39C5D54B}"/>
              </a:ext>
            </a:extLst>
          </p:cNvPr>
          <p:cNvSpPr/>
          <p:nvPr/>
        </p:nvSpPr>
        <p:spPr>
          <a:xfrm>
            <a:off x="6671328" y="3414643"/>
            <a:ext cx="1057231" cy="2633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4B04C37-F5AF-4561-BB8E-BB4143E1D3F7}"/>
              </a:ext>
            </a:extLst>
          </p:cNvPr>
          <p:cNvSpPr/>
          <p:nvPr/>
        </p:nvSpPr>
        <p:spPr>
          <a:xfrm>
            <a:off x="4932297" y="4637345"/>
            <a:ext cx="1057231" cy="2633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477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84F4BC3-3A5D-42F2-AB87-BFAC74FB72A1}"/>
              </a:ext>
            </a:extLst>
          </p:cNvPr>
          <p:cNvSpPr txBox="1"/>
          <p:nvPr/>
        </p:nvSpPr>
        <p:spPr>
          <a:xfrm>
            <a:off x="4039041" y="398043"/>
            <a:ext cx="715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② 예측 모델 구현 </a:t>
            </a:r>
            <a:r>
              <a:rPr lang="en-US" altLang="ko-KR" sz="2400" b="1" dirty="0"/>
              <a:t>– </a:t>
            </a:r>
            <a:r>
              <a:rPr lang="en-US" altLang="ko-KR" sz="2400" b="1" dirty="0" err="1"/>
              <a:t>RandomForest</a:t>
            </a:r>
            <a:r>
              <a:rPr lang="en-US" altLang="ko-KR" sz="2400" b="1" dirty="0"/>
              <a:t> Regressor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A78F68-7A67-4212-8C05-68CEE912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3" t="11932" r="5381" b="11631"/>
          <a:stretch/>
        </p:blipFill>
        <p:spPr>
          <a:xfrm>
            <a:off x="423946" y="1293865"/>
            <a:ext cx="10850455" cy="4373573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0921C2F1-2C42-48E4-9832-6C4D09589E1E}"/>
              </a:ext>
            </a:extLst>
          </p:cNvPr>
          <p:cNvSpPr txBox="1"/>
          <p:nvPr/>
        </p:nvSpPr>
        <p:spPr>
          <a:xfrm>
            <a:off x="1385401" y="1693176"/>
            <a:ext cx="132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 err="1">
                <a:solidFill>
                  <a:srgbClr val="FFC000"/>
                </a:solidFill>
              </a:rPr>
              <a:t>예측값</a:t>
            </a:r>
            <a:r>
              <a:rPr lang="ko-KR" altLang="en-US" sz="1200" b="1" dirty="0">
                <a:solidFill>
                  <a:srgbClr val="FFC000"/>
                </a:solidFill>
              </a:rPr>
              <a:t> 시각화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62CAE21-66F4-4467-A7F6-3837B8F1E7F2}"/>
              </a:ext>
            </a:extLst>
          </p:cNvPr>
          <p:cNvSpPr txBox="1"/>
          <p:nvPr/>
        </p:nvSpPr>
        <p:spPr>
          <a:xfrm>
            <a:off x="1249108" y="4713808"/>
            <a:ext cx="159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FFC000"/>
                </a:solidFill>
              </a:rPr>
              <a:t># </a:t>
            </a:r>
            <a:r>
              <a:rPr lang="ko-KR" altLang="en-US" sz="1200" b="1" dirty="0">
                <a:solidFill>
                  <a:srgbClr val="FFC000"/>
                </a:solidFill>
              </a:rPr>
              <a:t>예측</a:t>
            </a:r>
            <a:r>
              <a:rPr lang="en-US" altLang="ko-KR" sz="1200" b="1" dirty="0">
                <a:solidFill>
                  <a:srgbClr val="FFC000"/>
                </a:solidFill>
              </a:rPr>
              <a:t>graph</a:t>
            </a:r>
            <a:r>
              <a:rPr lang="ko-KR" altLang="en-US" sz="1200" b="1" dirty="0">
                <a:solidFill>
                  <a:srgbClr val="FFC000"/>
                </a:solidFill>
              </a:rPr>
              <a:t> 저장</a:t>
            </a:r>
          </a:p>
        </p:txBody>
      </p:sp>
    </p:spTree>
    <p:extLst>
      <p:ext uri="{BB962C8B-B14F-4D97-AF65-F5344CB8AC3E}">
        <p14:creationId xmlns:p14="http://schemas.microsoft.com/office/powerpoint/2010/main" val="9955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C9CD28-48F7-45C3-B0CD-434C04697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2" t="32388" r="36096" b="15572"/>
          <a:stretch/>
        </p:blipFill>
        <p:spPr>
          <a:xfrm>
            <a:off x="396786" y="1346164"/>
            <a:ext cx="6363223" cy="3567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8CB37A-1B19-49B7-B214-1CD4A8EA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2" t="32799" r="36096" b="16992"/>
          <a:stretch/>
        </p:blipFill>
        <p:spPr>
          <a:xfrm>
            <a:off x="5234450" y="3014125"/>
            <a:ext cx="6363223" cy="3441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C4543-BFCA-4908-8E33-FD492A75A5F0}"/>
              </a:ext>
            </a:extLst>
          </p:cNvPr>
          <p:cNvSpPr txBox="1"/>
          <p:nvPr/>
        </p:nvSpPr>
        <p:spPr>
          <a:xfrm>
            <a:off x="6911340" y="1688443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투수 </a:t>
            </a:r>
            <a:r>
              <a:rPr lang="en-US" altLang="ko-KR" sz="2400" b="1" dirty="0">
                <a:solidFill>
                  <a:schemeClr val="accent2"/>
                </a:solidFill>
              </a:rPr>
              <a:t>/ </a:t>
            </a:r>
            <a:r>
              <a:rPr lang="ko-KR" altLang="en-US" sz="2400" b="1" dirty="0">
                <a:solidFill>
                  <a:schemeClr val="accent2"/>
                </a:solidFill>
              </a:rPr>
              <a:t>투수 팀 예측</a:t>
            </a:r>
            <a:r>
              <a:rPr lang="en-US" altLang="ko-KR" sz="2400" b="1" dirty="0">
                <a:solidFill>
                  <a:schemeClr val="accent2"/>
                </a:solidFill>
              </a:rPr>
              <a:t>graph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1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C9CD28-48F7-45C3-B0CD-434C04697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2" t="32388" r="36096" b="15572"/>
          <a:stretch/>
        </p:blipFill>
        <p:spPr>
          <a:xfrm>
            <a:off x="396786" y="1346164"/>
            <a:ext cx="6363223" cy="3567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8CB37A-1B19-49B7-B214-1CD4A8EA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2" t="32799" r="36096" b="16992"/>
          <a:stretch/>
        </p:blipFill>
        <p:spPr>
          <a:xfrm>
            <a:off x="5234450" y="3014125"/>
            <a:ext cx="6363223" cy="34416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88E968-81D4-4AB2-957D-1DCADBCE7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83" t="35179" r="10327" b="13803"/>
          <a:stretch/>
        </p:blipFill>
        <p:spPr>
          <a:xfrm>
            <a:off x="409309" y="1409381"/>
            <a:ext cx="6363224" cy="3497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23362D-5A03-4730-9005-6B1B1244F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03" t="35179" r="10493" b="13555"/>
          <a:stretch/>
        </p:blipFill>
        <p:spPr>
          <a:xfrm>
            <a:off x="5287246" y="2923213"/>
            <a:ext cx="6328122" cy="3514131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103F028-3E71-41FD-AB1A-4F949F2501F9}"/>
              </a:ext>
            </a:extLst>
          </p:cNvPr>
          <p:cNvSpPr txBox="1"/>
          <p:nvPr/>
        </p:nvSpPr>
        <p:spPr>
          <a:xfrm>
            <a:off x="6950713" y="1675917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타자 </a:t>
            </a:r>
            <a:r>
              <a:rPr lang="en-US" altLang="ko-KR" sz="2400" b="1" dirty="0">
                <a:solidFill>
                  <a:schemeClr val="accent2"/>
                </a:solidFill>
              </a:rPr>
              <a:t>/ </a:t>
            </a:r>
            <a:r>
              <a:rPr lang="ko-KR" altLang="en-US" sz="2400" b="1" dirty="0">
                <a:solidFill>
                  <a:schemeClr val="accent2"/>
                </a:solidFill>
              </a:rPr>
              <a:t>타자 팀 예측</a:t>
            </a:r>
            <a:r>
              <a:rPr lang="en-US" altLang="ko-KR" sz="2400" b="1" dirty="0">
                <a:solidFill>
                  <a:schemeClr val="accent2"/>
                </a:solidFill>
              </a:rPr>
              <a:t>graph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DDEB01-DADC-400B-85EF-8E95AD57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" t="11373" r="5710" b="7392"/>
          <a:stretch/>
        </p:blipFill>
        <p:spPr>
          <a:xfrm>
            <a:off x="320487" y="1058575"/>
            <a:ext cx="5879897" cy="557109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1A7098C-59CD-49EF-8948-D8B0DB49EF21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AE1E13-1373-44FE-9576-03C0862F2347}"/>
              </a:ext>
            </a:extLst>
          </p:cNvPr>
          <p:cNvSpPr txBox="1"/>
          <p:nvPr/>
        </p:nvSpPr>
        <p:spPr>
          <a:xfrm>
            <a:off x="6465507" y="1071947"/>
            <a:ext cx="42357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accent2"/>
                </a:solidFill>
              </a:rPr>
              <a:t>Page</a:t>
            </a:r>
            <a:r>
              <a:rPr lang="ko-KR" altLang="en-US" sz="2200" b="1" dirty="0">
                <a:solidFill>
                  <a:schemeClr val="accent2"/>
                </a:solidFill>
              </a:rPr>
              <a:t>별 </a:t>
            </a:r>
            <a:r>
              <a:rPr lang="en-US" altLang="ko-KR" sz="2200" b="1" dirty="0">
                <a:solidFill>
                  <a:schemeClr val="accent2"/>
                </a:solidFill>
              </a:rPr>
              <a:t>html </a:t>
            </a:r>
            <a:r>
              <a:rPr lang="ko-KR" altLang="en-US" sz="2200" b="1" dirty="0">
                <a:solidFill>
                  <a:schemeClr val="accent2"/>
                </a:solidFill>
              </a:rPr>
              <a:t>작성</a:t>
            </a:r>
            <a:endParaRPr lang="en-US" altLang="ko-KR" sz="2200" b="1" dirty="0">
              <a:solidFill>
                <a:schemeClr val="accent2"/>
              </a:solidFill>
            </a:endParaRPr>
          </a:p>
          <a:p>
            <a:r>
              <a:rPr lang="en-US" altLang="ko-KR" sz="2000" b="1" dirty="0">
                <a:solidFill>
                  <a:schemeClr val="accent2"/>
                </a:solidFill>
              </a:rPr>
              <a:t>( main(1)+find(4)+prediction(4) )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7609A2-CADD-423D-AD57-28774C05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6" t="10148" r="5527" b="5831"/>
          <a:stretch/>
        </p:blipFill>
        <p:spPr>
          <a:xfrm>
            <a:off x="4551935" y="2068571"/>
            <a:ext cx="6263014" cy="47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53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7196820-DA2F-4684-AE54-2C5E761E28F9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820CAB-05A3-4E71-850E-AF3F93647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0" t="5642" r="6565" b="43311"/>
          <a:stretch/>
        </p:blipFill>
        <p:spPr>
          <a:xfrm>
            <a:off x="425503" y="2217344"/>
            <a:ext cx="6367269" cy="41169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D295CB-EF7F-4A90-B222-9C08903D3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4" t="56399" r="6351" b="5642"/>
          <a:stretch/>
        </p:blipFill>
        <p:spPr>
          <a:xfrm>
            <a:off x="5375094" y="1742152"/>
            <a:ext cx="6362459" cy="3224818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18A3143D-4ED2-4CE6-A19F-F4D10927D2D1}"/>
              </a:ext>
            </a:extLst>
          </p:cNvPr>
          <p:cNvSpPr txBox="1"/>
          <p:nvPr/>
        </p:nvSpPr>
        <p:spPr>
          <a:xfrm>
            <a:off x="805985" y="1538432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app.py </a:t>
            </a:r>
            <a:r>
              <a:rPr lang="ko-KR" altLang="en-US" sz="2400" b="1" dirty="0">
                <a:solidFill>
                  <a:schemeClr val="accent2"/>
                </a:solidFill>
              </a:rPr>
              <a:t>작성</a:t>
            </a:r>
            <a:endParaRPr lang="en-US" altLang="ko-KR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7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2EFAD-68C4-4C57-BCDE-86AD0428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"/>
          <a:stretch/>
        </p:blipFill>
        <p:spPr>
          <a:xfrm>
            <a:off x="517755" y="1096007"/>
            <a:ext cx="10339501" cy="54592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D4F8B9-A00A-4335-B433-D07F7C7E8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1" y="1099186"/>
            <a:ext cx="10597260" cy="545516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38783D91-D55C-4277-914D-19765ED3BF63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A33AE-1564-4DFC-BC27-6BFE4BDCF084}"/>
              </a:ext>
            </a:extLst>
          </p:cNvPr>
          <p:cNvSpPr txBox="1"/>
          <p:nvPr/>
        </p:nvSpPr>
        <p:spPr>
          <a:xfrm>
            <a:off x="7605197" y="1117705"/>
            <a:ext cx="163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bg1"/>
                </a:solidFill>
              </a:rPr>
              <a:t>Mainpage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22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024863-ADD5-49D4-A27C-6A20E2F5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1" y="1037383"/>
            <a:ext cx="10625488" cy="562503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D826E38-410B-45D3-990B-D12FE5D1969F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3920785-E405-4ECE-B914-E4A86AEAE25F}"/>
              </a:ext>
            </a:extLst>
          </p:cNvPr>
          <p:cNvSpPr txBox="1"/>
          <p:nvPr/>
        </p:nvSpPr>
        <p:spPr>
          <a:xfrm>
            <a:off x="5921201" y="3456165"/>
            <a:ext cx="48243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원하는 </a:t>
            </a:r>
            <a:r>
              <a:rPr lang="en-US" altLang="ko-KR" sz="2400" b="1" dirty="0">
                <a:solidFill>
                  <a:schemeClr val="bg1"/>
                </a:solidFill>
              </a:rPr>
              <a:t>category </a:t>
            </a:r>
            <a:r>
              <a:rPr lang="ko-KR" altLang="en-US" sz="2400" b="1" dirty="0">
                <a:solidFill>
                  <a:schemeClr val="bg1"/>
                </a:solidFill>
              </a:rPr>
              <a:t>선택 후 </a:t>
            </a:r>
            <a:r>
              <a:rPr lang="en-US" altLang="ko-KR" sz="2400" b="1" dirty="0">
                <a:solidFill>
                  <a:schemeClr val="bg1"/>
                </a:solidFill>
              </a:rPr>
              <a:t>&lt;Find&gt;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bg1"/>
                </a:solidFill>
              </a:rPr>
              <a:t>p_player</a:t>
            </a:r>
            <a:r>
              <a:rPr lang="en-US" altLang="ko-KR" sz="2400" b="1" dirty="0">
                <a:solidFill>
                  <a:schemeClr val="bg1"/>
                </a:solidFill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</a:rPr>
              <a:t>투수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</a:rPr>
              <a:t>p_team</a:t>
            </a:r>
            <a:r>
              <a:rPr lang="en-US" altLang="ko-KR" sz="2400" b="1" dirty="0">
                <a:solidFill>
                  <a:schemeClr val="bg1"/>
                </a:solidFill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</a:rPr>
              <a:t>투수 팀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</a:rPr>
              <a:t>h_player</a:t>
            </a:r>
            <a:r>
              <a:rPr lang="en-US" altLang="ko-KR" sz="2400" b="1" dirty="0">
                <a:solidFill>
                  <a:schemeClr val="bg1"/>
                </a:solidFill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</a:rPr>
              <a:t>타자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</a:rPr>
              <a:t>h_team</a:t>
            </a:r>
            <a:r>
              <a:rPr lang="en-US" altLang="ko-KR" sz="2400" b="1" dirty="0">
                <a:solidFill>
                  <a:schemeClr val="bg1"/>
                </a:solidFill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</a:rPr>
              <a:t>타자 팀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77742BC-AB52-459B-B5A0-D3E7B558F26C}"/>
              </a:ext>
            </a:extLst>
          </p:cNvPr>
          <p:cNvSpPr/>
          <p:nvPr/>
        </p:nvSpPr>
        <p:spPr>
          <a:xfrm>
            <a:off x="442794" y="4688470"/>
            <a:ext cx="1006444" cy="1445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66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178DE4-5EAA-49CF-94F0-06815DD4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2" y="1213522"/>
            <a:ext cx="10950165" cy="535545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F989A61-B432-4669-A640-3331B2B0C2FF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94E1B3E-A6B5-4B10-B7E3-4437E82C8715}"/>
              </a:ext>
            </a:extLst>
          </p:cNvPr>
          <p:cNvSpPr txBox="1"/>
          <p:nvPr/>
        </p:nvSpPr>
        <p:spPr>
          <a:xfrm>
            <a:off x="6023194" y="3619082"/>
            <a:ext cx="51601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CASE 1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bg1"/>
                </a:solidFill>
              </a:rPr>
              <a:t>p_player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선택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Pitcher Name : </a:t>
            </a:r>
            <a:r>
              <a:rPr lang="ko-KR" altLang="en-US" sz="2400" b="1" dirty="0">
                <a:solidFill>
                  <a:schemeClr val="bg1"/>
                </a:solidFill>
              </a:rPr>
              <a:t>투수 이름 입력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</a:rPr>
              <a:t>Record_list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투수별</a:t>
            </a:r>
            <a:r>
              <a:rPr lang="ko-KR" altLang="en-US" sz="2400" b="1" dirty="0">
                <a:solidFill>
                  <a:schemeClr val="bg1"/>
                </a:solidFill>
              </a:rPr>
              <a:t> 기록 옵션 선택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77742BC-AB52-459B-B5A0-D3E7B558F26C}"/>
              </a:ext>
            </a:extLst>
          </p:cNvPr>
          <p:cNvSpPr/>
          <p:nvPr/>
        </p:nvSpPr>
        <p:spPr>
          <a:xfrm>
            <a:off x="421909" y="4014655"/>
            <a:ext cx="1751948" cy="600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6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B9C7BB-4269-45FA-802E-B04E3C92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12" y="1135435"/>
            <a:ext cx="11089539" cy="548261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AA0DEC06-F546-4FCB-ADFF-4D75CF94B3AC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669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7" name="모서리가 둥근 직사각형 166"/>
          <p:cNvSpPr/>
          <p:nvPr/>
        </p:nvSpPr>
        <p:spPr>
          <a:xfrm>
            <a:off x="396786" y="386912"/>
            <a:ext cx="2268877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배경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79C8EA-F2EA-4E35-8BA5-8C9CA921B50B}"/>
              </a:ext>
            </a:extLst>
          </p:cNvPr>
          <p:cNvGrpSpPr/>
          <p:nvPr/>
        </p:nvGrpSpPr>
        <p:grpSpPr>
          <a:xfrm>
            <a:off x="404257" y="1392533"/>
            <a:ext cx="10577961" cy="4663058"/>
            <a:chOff x="404257" y="1392533"/>
            <a:chExt cx="10577961" cy="466305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0552F8-8836-4970-978A-FFF971360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5" t="35179" r="37637" b="50498"/>
            <a:stretch/>
          </p:blipFill>
          <p:spPr>
            <a:xfrm>
              <a:off x="469597" y="1392533"/>
              <a:ext cx="6945811" cy="135558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E6033E-BF8A-4A1A-AA84-EC7CF2058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37237" r="35582" b="39889"/>
            <a:stretch/>
          </p:blipFill>
          <p:spPr>
            <a:xfrm>
              <a:off x="3996746" y="2070327"/>
              <a:ext cx="6450905" cy="156790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B952EB-7124-435B-95C0-89FB59BEC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22" t="47019" r="34965" b="29498"/>
            <a:stretch/>
          </p:blipFill>
          <p:spPr>
            <a:xfrm>
              <a:off x="404257" y="3611105"/>
              <a:ext cx="7231378" cy="160968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2F8CBB-C9A9-4A4A-8FC8-67E2F098D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637" t="23989" r="42055" b="64071"/>
            <a:stretch/>
          </p:blipFill>
          <p:spPr>
            <a:xfrm>
              <a:off x="3247649" y="4671177"/>
              <a:ext cx="7734569" cy="1384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379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0797B5-DF85-4CCF-B4B0-54F708C8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31" y="1184915"/>
            <a:ext cx="10987553" cy="5432574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4CD7178-18EF-4CDE-BE56-B5B610099C33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05326D6-05EA-40DE-BD13-8BF725F0DBF4}"/>
              </a:ext>
            </a:extLst>
          </p:cNvPr>
          <p:cNvSpPr txBox="1"/>
          <p:nvPr/>
        </p:nvSpPr>
        <p:spPr>
          <a:xfrm>
            <a:off x="6039006" y="4207674"/>
            <a:ext cx="424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모든 옵션 입력 후 </a:t>
            </a:r>
            <a:r>
              <a:rPr lang="en-US" altLang="ko-KR" sz="2400" b="1" dirty="0">
                <a:solidFill>
                  <a:schemeClr val="bg1"/>
                </a:solidFill>
              </a:rPr>
              <a:t>&lt;Predict&gt;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77742BC-AB52-459B-B5A0-D3E7B558F26C}"/>
              </a:ext>
            </a:extLst>
          </p:cNvPr>
          <p:cNvSpPr/>
          <p:nvPr/>
        </p:nvSpPr>
        <p:spPr>
          <a:xfrm>
            <a:off x="442794" y="4688470"/>
            <a:ext cx="626881" cy="357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1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401D7-55D9-4E68-AC8A-0A246A16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1" y="1120380"/>
            <a:ext cx="10934003" cy="55104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8E2E41A3-571D-4C8A-AB34-A58C1EF853B7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801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16DE94-158E-403E-B98C-2B468386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6" y="1100683"/>
            <a:ext cx="10824131" cy="5623238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0D6B4A0-1DFF-4B59-AB51-3964DD71026E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8B74E0D-CF9D-441B-B1B9-0C3154651F97}"/>
              </a:ext>
            </a:extLst>
          </p:cNvPr>
          <p:cNvSpPr txBox="1"/>
          <p:nvPr/>
        </p:nvSpPr>
        <p:spPr>
          <a:xfrm>
            <a:off x="5921201" y="3456165"/>
            <a:ext cx="48243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원하는 </a:t>
            </a:r>
            <a:r>
              <a:rPr lang="en-US" altLang="ko-KR" sz="2400" b="1" dirty="0">
                <a:solidFill>
                  <a:schemeClr val="bg1"/>
                </a:solidFill>
              </a:rPr>
              <a:t>category </a:t>
            </a:r>
            <a:r>
              <a:rPr lang="ko-KR" altLang="en-US" sz="2400" b="1" dirty="0">
                <a:solidFill>
                  <a:schemeClr val="bg1"/>
                </a:solidFill>
              </a:rPr>
              <a:t>선택 후 </a:t>
            </a:r>
            <a:r>
              <a:rPr lang="en-US" altLang="ko-KR" sz="2400" b="1" dirty="0">
                <a:solidFill>
                  <a:schemeClr val="bg1"/>
                </a:solidFill>
              </a:rPr>
              <a:t>&lt;Find&gt;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</a:rPr>
              <a:t>p_player</a:t>
            </a:r>
            <a:r>
              <a:rPr lang="en-US" altLang="ko-KR" sz="2400" b="1" dirty="0">
                <a:solidFill>
                  <a:schemeClr val="bg1"/>
                </a:solidFill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</a:rPr>
              <a:t>투수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</a:rPr>
              <a:t>p_team</a:t>
            </a:r>
            <a:r>
              <a:rPr lang="en-US" altLang="ko-KR" sz="2400" b="1" dirty="0">
                <a:solidFill>
                  <a:schemeClr val="bg1"/>
                </a:solidFill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</a:rPr>
              <a:t>투수 팀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chemeClr val="bg1"/>
                </a:solidFill>
              </a:rPr>
              <a:t>h_player</a:t>
            </a:r>
            <a:r>
              <a:rPr lang="en-US" altLang="ko-KR" sz="2400" b="1" dirty="0">
                <a:solidFill>
                  <a:schemeClr val="bg1"/>
                </a:solidFill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</a:rPr>
              <a:t>타자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bg1"/>
                </a:solidFill>
              </a:rPr>
              <a:t>h_team</a:t>
            </a:r>
            <a:r>
              <a:rPr lang="en-US" altLang="ko-KR" sz="2400" b="1" dirty="0">
                <a:solidFill>
                  <a:schemeClr val="bg1"/>
                </a:solidFill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</a:rPr>
              <a:t>타자 팀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77742BC-AB52-459B-B5A0-D3E7B558F26C}"/>
              </a:ext>
            </a:extLst>
          </p:cNvPr>
          <p:cNvSpPr/>
          <p:nvPr/>
        </p:nvSpPr>
        <p:spPr>
          <a:xfrm>
            <a:off x="396786" y="4766944"/>
            <a:ext cx="1006444" cy="1445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87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72F103-FF6E-45B4-91C8-665B41B7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90" y="1249313"/>
            <a:ext cx="10814137" cy="537006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C600F03-1C7E-4248-8974-A6108136C2C6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9477B7-6FC2-4B38-A866-ED1C41832FE3}"/>
              </a:ext>
            </a:extLst>
          </p:cNvPr>
          <p:cNvSpPr txBox="1"/>
          <p:nvPr/>
        </p:nvSpPr>
        <p:spPr>
          <a:xfrm>
            <a:off x="5466261" y="3640261"/>
            <a:ext cx="55769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CASE 2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dirty="0" err="1">
                <a:solidFill>
                  <a:schemeClr val="bg1"/>
                </a:solidFill>
              </a:rPr>
              <a:t>h_team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선택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</a:rPr>
              <a:t>Team_list</a:t>
            </a:r>
            <a:r>
              <a:rPr lang="en-US" altLang="ko-KR" sz="2400" b="1" dirty="0">
                <a:solidFill>
                  <a:schemeClr val="bg1"/>
                </a:solidFill>
              </a:rPr>
              <a:t> : </a:t>
            </a:r>
            <a:r>
              <a:rPr lang="ko-KR" altLang="en-US" sz="2400" b="1" dirty="0">
                <a:solidFill>
                  <a:schemeClr val="bg1"/>
                </a:solidFill>
              </a:rPr>
              <a:t>팀 선택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</a:rPr>
              <a:t>Record_list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</a:rPr>
              <a:t> 타자 팀별 기록 옵션 선택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77742BC-AB52-459B-B5A0-D3E7B558F26C}"/>
              </a:ext>
            </a:extLst>
          </p:cNvPr>
          <p:cNvSpPr/>
          <p:nvPr/>
        </p:nvSpPr>
        <p:spPr>
          <a:xfrm>
            <a:off x="421909" y="4122061"/>
            <a:ext cx="1104966" cy="30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42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8FCC3-5251-4C66-91F3-6FEF4E8C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2" y="1122083"/>
            <a:ext cx="11061555" cy="549729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2ED134A-6B6C-4763-A432-BE83D24DF840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82215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356B4C-ECB2-44F5-BB3B-720C4458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1" y="1157114"/>
            <a:ext cx="11168836" cy="537065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3DDED58-0D23-4BC1-9FD2-34C215C87710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1545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46F84-7346-4512-894B-9A27414F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4" y="1128667"/>
            <a:ext cx="11160845" cy="539910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6B319A8B-C6C1-4026-A6F9-C9B77F69D03E}"/>
              </a:ext>
            </a:extLst>
          </p:cNvPr>
          <p:cNvSpPr txBox="1"/>
          <p:nvPr/>
        </p:nvSpPr>
        <p:spPr>
          <a:xfrm>
            <a:off x="6039006" y="4207674"/>
            <a:ext cx="424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모든 옵션 입력 후 </a:t>
            </a:r>
            <a:r>
              <a:rPr lang="en-US" altLang="ko-KR" sz="2400" b="1" dirty="0">
                <a:solidFill>
                  <a:schemeClr val="bg1"/>
                </a:solidFill>
              </a:rPr>
              <a:t>&lt;Predict&gt;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77742BC-AB52-459B-B5A0-D3E7B558F26C}"/>
              </a:ext>
            </a:extLst>
          </p:cNvPr>
          <p:cNvSpPr/>
          <p:nvPr/>
        </p:nvSpPr>
        <p:spPr>
          <a:xfrm>
            <a:off x="421909" y="4316377"/>
            <a:ext cx="630514" cy="249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F543962-5CA4-4EA4-BEFE-A59C419E7BE3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1076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EFFE20-81A3-440F-8FDC-F73AFD6D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5" y="1123653"/>
            <a:ext cx="11173706" cy="546809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700F509-368A-4113-A332-5AA5BB21B60F}"/>
              </a:ext>
            </a:extLst>
          </p:cNvPr>
          <p:cNvSpPr txBox="1"/>
          <p:nvPr/>
        </p:nvSpPr>
        <p:spPr>
          <a:xfrm>
            <a:off x="4180170" y="38691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③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웹페이지 구현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4708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9" name="모서리가 둥근 직사각형 166">
            <a:extLst>
              <a:ext uri="{FF2B5EF4-FFF2-40B4-BE49-F238E27FC236}">
                <a16:creationId xmlns:a16="http://schemas.microsoft.com/office/drawing/2014/main" id="{AE7BB1DD-0332-4CDA-B85D-476C13C95607}"/>
              </a:ext>
            </a:extLst>
          </p:cNvPr>
          <p:cNvSpPr/>
          <p:nvPr/>
        </p:nvSpPr>
        <p:spPr>
          <a:xfrm>
            <a:off x="396786" y="386912"/>
            <a:ext cx="1619904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느낀 점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FA5D038-8ACD-4FE6-B8EF-A78F6E417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542301"/>
              </p:ext>
            </p:extLst>
          </p:nvPr>
        </p:nvGraphicFramePr>
        <p:xfrm>
          <a:off x="367850" y="1206531"/>
          <a:ext cx="11395721" cy="474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963">
                  <a:extLst>
                    <a:ext uri="{9D8B030D-6E8A-4147-A177-3AD203B41FA5}">
                      <a16:colId xmlns:a16="http://schemas.microsoft.com/office/drawing/2014/main" val="110868027"/>
                    </a:ext>
                  </a:extLst>
                </a:gridCol>
                <a:gridCol w="9925758">
                  <a:extLst>
                    <a:ext uri="{9D8B030D-6E8A-4147-A177-3AD203B41FA5}">
                      <a16:colId xmlns:a16="http://schemas.microsoft.com/office/drawing/2014/main" val="4273352113"/>
                    </a:ext>
                  </a:extLst>
                </a:gridCol>
              </a:tblGrid>
              <a:tr h="421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836951"/>
                  </a:ext>
                </a:extLst>
              </a:tr>
              <a:tr h="1712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어려움 극복 사례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kern="1200" baseline="0" dirty="0"/>
                        <a:t>실질적인 웹 구현 경험이 없었기 때문에 </a:t>
                      </a:r>
                      <a:r>
                        <a:rPr lang="en-US" altLang="ko-KR" sz="2000" kern="1200" baseline="0" dirty="0"/>
                        <a:t>html</a:t>
                      </a:r>
                      <a:r>
                        <a:rPr lang="ko-KR" altLang="en-US" sz="2000" kern="1200" baseline="0" dirty="0"/>
                        <a:t>부터 </a:t>
                      </a:r>
                      <a:r>
                        <a:rPr lang="en-US" altLang="ko-KR" sz="2000" kern="1200" baseline="0" dirty="0"/>
                        <a:t>flask</a:t>
                      </a:r>
                      <a:r>
                        <a:rPr lang="ko-KR" altLang="en-US" sz="2000" kern="1200" baseline="0" dirty="0"/>
                        <a:t>까지 따로 공부하는 과정이 필요했다</a:t>
                      </a:r>
                      <a:r>
                        <a:rPr lang="en-US" altLang="ko-KR" sz="2000" kern="1200" baseline="0" dirty="0"/>
                        <a:t>. </a:t>
                      </a:r>
                      <a:r>
                        <a:rPr lang="ko-KR" altLang="en-US" sz="2000" kern="1200" baseline="0" dirty="0"/>
                        <a:t>특히 </a:t>
                      </a:r>
                      <a:r>
                        <a:rPr lang="en-US" altLang="ko-KR" sz="2000" kern="1200" baseline="0" dirty="0"/>
                        <a:t>flask </a:t>
                      </a:r>
                      <a:r>
                        <a:rPr lang="ko-KR" altLang="en-US" sz="2000" kern="1200" baseline="0" dirty="0"/>
                        <a:t>환경 설정 및 </a:t>
                      </a:r>
                      <a:r>
                        <a:rPr lang="en-US" altLang="ko-KR" sz="2000" kern="1200" baseline="0" dirty="0"/>
                        <a:t>html</a:t>
                      </a:r>
                      <a:r>
                        <a:rPr lang="ko-KR" altLang="en-US" sz="2000" kern="1200" baseline="0" dirty="0"/>
                        <a:t>과의 연동 과정에서 시행착오가 많았었는데</a:t>
                      </a:r>
                      <a:r>
                        <a:rPr lang="en-US" altLang="ko-KR" sz="2000" kern="1200" baseline="0" dirty="0"/>
                        <a:t>, </a:t>
                      </a:r>
                    </a:p>
                    <a:p>
                      <a:pPr latinLnBrk="1"/>
                      <a:r>
                        <a:rPr lang="en-US" altLang="ko-KR" sz="2000" kern="1200" baseline="0" dirty="0"/>
                        <a:t>flask </a:t>
                      </a:r>
                      <a:r>
                        <a:rPr lang="ko-KR" altLang="en-US" sz="2000" kern="1200" baseline="0" dirty="0"/>
                        <a:t>서적 및 여러 블로그들을 참고하며 시간을 투자한 덕분에 원하는 웹페이지를 구현할 수 있었다</a:t>
                      </a:r>
                      <a:r>
                        <a:rPr lang="en-US" altLang="ko-KR" sz="2000" kern="1200" baseline="0" dirty="0"/>
                        <a:t>. </a:t>
                      </a:r>
                      <a:endParaRPr lang="ko-KR" altLang="en-US" sz="2000" kern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364095"/>
                  </a:ext>
                </a:extLst>
              </a:tr>
              <a:tr h="1315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잘한 부분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kern="1200" baseline="0" dirty="0"/>
                        <a:t>예측 모델 알고리즘을 고민하던 과정에서</a:t>
                      </a:r>
                      <a:r>
                        <a:rPr lang="en-US" altLang="ko-KR" sz="2000" kern="1200" baseline="0" dirty="0"/>
                        <a:t>, </a:t>
                      </a:r>
                      <a:r>
                        <a:rPr lang="en-US" altLang="ko-KR" sz="2000" kern="1200" baseline="0" dirty="0" err="1"/>
                        <a:t>RandomForest</a:t>
                      </a:r>
                      <a:r>
                        <a:rPr lang="ko-KR" altLang="en-US" sz="2000" kern="1200" baseline="0" dirty="0"/>
                        <a:t>뿐만 아니라 </a:t>
                      </a:r>
                      <a:r>
                        <a:rPr lang="en-US" altLang="ko-KR" sz="2000" kern="1200" baseline="0" dirty="0"/>
                        <a:t>MLP</a:t>
                      </a:r>
                      <a:r>
                        <a:rPr lang="ko-KR" altLang="en-US" sz="2000" kern="1200" baseline="0" dirty="0"/>
                        <a:t> 등 여러 알고리즘을 비교해보았다</a:t>
                      </a:r>
                      <a:r>
                        <a:rPr lang="en-US" altLang="ko-KR" sz="2000" kern="1200" baseline="0" dirty="0"/>
                        <a:t>. </a:t>
                      </a:r>
                      <a:r>
                        <a:rPr lang="ko-KR" altLang="en-US" sz="2000" kern="1200" baseline="0" dirty="0"/>
                        <a:t>비록 알고리즘 간 명확한 정확도 차이는 적었으나</a:t>
                      </a:r>
                      <a:r>
                        <a:rPr lang="en-US" altLang="ko-KR" sz="2000" kern="1200" baseline="0" dirty="0"/>
                        <a:t>, </a:t>
                      </a:r>
                      <a:r>
                        <a:rPr lang="ko-KR" altLang="en-US" sz="2000" kern="1200" baseline="0" dirty="0"/>
                        <a:t>모델링 과정에 더 익숙해질 수 있는 경험이었다</a:t>
                      </a:r>
                      <a:r>
                        <a:rPr lang="en-US" altLang="ko-KR" sz="2000" kern="1200" baseline="0" dirty="0"/>
                        <a:t>. </a:t>
                      </a:r>
                      <a:endParaRPr lang="ko-KR" altLang="en-US" sz="2000" kern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0113167"/>
                  </a:ext>
                </a:extLst>
              </a:tr>
              <a:tr h="1294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아쉬운 부분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kern="1200" baseline="0" dirty="0"/>
                        <a:t>더 많은 기록 옵션들을 추가하지 못한 게 아쉽다</a:t>
                      </a:r>
                      <a:r>
                        <a:rPr lang="en-US" altLang="ko-KR" sz="2000" kern="1200" baseline="0" dirty="0"/>
                        <a:t>. </a:t>
                      </a:r>
                      <a:r>
                        <a:rPr lang="ko-KR" altLang="en-US" sz="2000" kern="1200" baseline="0" dirty="0"/>
                        <a:t>계절별</a:t>
                      </a:r>
                      <a:r>
                        <a:rPr lang="en-US" altLang="ko-KR" sz="2000" kern="1200" baseline="0" dirty="0"/>
                        <a:t>, </a:t>
                      </a:r>
                      <a:r>
                        <a:rPr lang="ko-KR" altLang="en-US" sz="2000" kern="1200" baseline="0" dirty="0"/>
                        <a:t>상대팀별</a:t>
                      </a:r>
                      <a:r>
                        <a:rPr lang="en-US" altLang="ko-KR" sz="2000" kern="1200" baseline="0" dirty="0"/>
                        <a:t>, </a:t>
                      </a:r>
                      <a:r>
                        <a:rPr lang="ko-KR" altLang="en-US" sz="2000" kern="1200" baseline="0" dirty="0"/>
                        <a:t>경기상황별 등 기록에 많은 영향을 주는 옵션 데이터를 추가하여 기록의 실질적 정확도를 높이는 과정을 보충할 것이다</a:t>
                      </a:r>
                      <a:r>
                        <a:rPr lang="en-US" altLang="ko-KR" sz="2000" kern="1200" baseline="0" dirty="0"/>
                        <a:t>. </a:t>
                      </a:r>
                      <a:endParaRPr lang="ko-KR" altLang="en-US" sz="2000" kern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996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757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AC09B1-3661-4F2A-AF67-BA899F94A47C}"/>
              </a:ext>
            </a:extLst>
          </p:cNvPr>
          <p:cNvSpPr txBox="1"/>
          <p:nvPr/>
        </p:nvSpPr>
        <p:spPr>
          <a:xfrm>
            <a:off x="4546120" y="2405638"/>
            <a:ext cx="24913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/>
              <a:t>Q&amp;A</a:t>
            </a:r>
            <a:endParaRPr lang="ko-KR" altLang="en-US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0109B-87C9-45AE-A114-1E63DEF67E33}"/>
              </a:ext>
            </a:extLst>
          </p:cNvPr>
          <p:cNvSpPr txBox="1"/>
          <p:nvPr/>
        </p:nvSpPr>
        <p:spPr>
          <a:xfrm>
            <a:off x="28686" y="6506199"/>
            <a:ext cx="5041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데이터 출처 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2"/>
              </a:rPr>
              <a:t>https://www.koreabaseball.com/Record/Player/HitterBasic/Basic1.aspx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636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03A74E0-3585-4767-932C-670C8401A636}"/>
              </a:ext>
            </a:extLst>
          </p:cNvPr>
          <p:cNvGrpSpPr/>
          <p:nvPr/>
        </p:nvGrpSpPr>
        <p:grpSpPr>
          <a:xfrm>
            <a:off x="717708" y="1192007"/>
            <a:ext cx="3700402" cy="2216262"/>
            <a:chOff x="1733851" y="1883954"/>
            <a:chExt cx="2907269" cy="1679918"/>
          </a:xfrm>
        </p:grpSpPr>
        <p:grpSp>
          <p:nvGrpSpPr>
            <p:cNvPr id="68" name="그래픽 62" descr="야구 배트 및 공">
              <a:extLst>
                <a:ext uri="{FF2B5EF4-FFF2-40B4-BE49-F238E27FC236}">
                  <a16:creationId xmlns:a16="http://schemas.microsoft.com/office/drawing/2014/main" id="{0715F99B-C6FF-4123-9BCF-6622D716ADAC}"/>
                </a:ext>
              </a:extLst>
            </p:cNvPr>
            <p:cNvGrpSpPr/>
            <p:nvPr/>
          </p:nvGrpSpPr>
          <p:grpSpPr>
            <a:xfrm>
              <a:off x="1733851" y="2044896"/>
              <a:ext cx="1304397" cy="1395369"/>
              <a:chOff x="2493322" y="2211870"/>
              <a:chExt cx="1511787" cy="2479449"/>
            </a:xfrm>
            <a:solidFill>
              <a:srgbClr val="000000"/>
            </a:solidFill>
          </p:grpSpPr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20D7020-4E68-4C82-8707-E51B15AB2F26}"/>
                  </a:ext>
                </a:extLst>
              </p:cNvPr>
              <p:cNvSpPr/>
              <p:nvPr/>
            </p:nvSpPr>
            <p:spPr>
              <a:xfrm>
                <a:off x="2493322" y="2211870"/>
                <a:ext cx="1511787" cy="2479449"/>
              </a:xfrm>
              <a:custGeom>
                <a:avLst/>
                <a:gdLst>
                  <a:gd name="connsiteX0" fmla="*/ 228277 w 1511787"/>
                  <a:gd name="connsiteY0" fmla="*/ 2321434 h 2479449"/>
                  <a:gd name="connsiteX1" fmla="*/ 201783 w 1511787"/>
                  <a:gd name="connsiteY1" fmla="*/ 2278057 h 2479449"/>
                  <a:gd name="connsiteX2" fmla="*/ 703265 w 1511787"/>
                  <a:gd name="connsiteY2" fmla="*/ 1456996 h 2479449"/>
                  <a:gd name="connsiteX3" fmla="*/ 983339 w 1511787"/>
                  <a:gd name="connsiteY3" fmla="*/ 1128572 h 2479449"/>
                  <a:gd name="connsiteX4" fmla="*/ 1479143 w 1511787"/>
                  <a:gd name="connsiteY4" fmla="*/ 316806 h 2479449"/>
                  <a:gd name="connsiteX5" fmla="*/ 1479143 w 1511787"/>
                  <a:gd name="connsiteY5" fmla="*/ 53446 h 2479449"/>
                  <a:gd name="connsiteX6" fmla="*/ 1479143 w 1511787"/>
                  <a:gd name="connsiteY6" fmla="*/ 53446 h 2479449"/>
                  <a:gd name="connsiteX7" fmla="*/ 1479143 w 1511787"/>
                  <a:gd name="connsiteY7" fmla="*/ 53446 h 2479449"/>
                  <a:gd name="connsiteX8" fmla="*/ 1318291 w 1511787"/>
                  <a:gd name="connsiteY8" fmla="*/ 53446 h 2479449"/>
                  <a:gd name="connsiteX9" fmla="*/ 824378 w 1511787"/>
                  <a:gd name="connsiteY9" fmla="*/ 865213 h 2479449"/>
                  <a:gd name="connsiteX10" fmla="*/ 623785 w 1511787"/>
                  <a:gd name="connsiteY10" fmla="*/ 1326866 h 2479449"/>
                  <a:gd name="connsiteX11" fmla="*/ 122303 w 1511787"/>
                  <a:gd name="connsiteY11" fmla="*/ 2147927 h 2479449"/>
                  <a:gd name="connsiteX12" fmla="*/ 95810 w 1511787"/>
                  <a:gd name="connsiteY12" fmla="*/ 2104550 h 2479449"/>
                  <a:gd name="connsiteX13" fmla="*/ 16330 w 1511787"/>
                  <a:gd name="connsiteY13" fmla="*/ 2104550 h 2479449"/>
                  <a:gd name="connsiteX14" fmla="*/ 16330 w 1511787"/>
                  <a:gd name="connsiteY14" fmla="*/ 2234681 h 2479449"/>
                  <a:gd name="connsiteX15" fmla="*/ 148797 w 1511787"/>
                  <a:gd name="connsiteY15" fmla="*/ 2451565 h 2479449"/>
                  <a:gd name="connsiteX16" fmla="*/ 228277 w 1511787"/>
                  <a:gd name="connsiteY16" fmla="*/ 2451565 h 2479449"/>
                  <a:gd name="connsiteX17" fmla="*/ 228277 w 1511787"/>
                  <a:gd name="connsiteY17" fmla="*/ 2321434 h 247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11787" h="2479449">
                    <a:moveTo>
                      <a:pt x="228277" y="2321434"/>
                    </a:moveTo>
                    <a:lnTo>
                      <a:pt x="201783" y="2278057"/>
                    </a:lnTo>
                    <a:lnTo>
                      <a:pt x="703265" y="1456996"/>
                    </a:lnTo>
                    <a:cubicBezTo>
                      <a:pt x="803562" y="1333062"/>
                      <a:pt x="917105" y="1240112"/>
                      <a:pt x="983339" y="1128572"/>
                    </a:cubicBezTo>
                    <a:lnTo>
                      <a:pt x="1479143" y="316806"/>
                    </a:lnTo>
                    <a:cubicBezTo>
                      <a:pt x="1522668" y="245544"/>
                      <a:pt x="1522668" y="127807"/>
                      <a:pt x="1479143" y="53446"/>
                    </a:cubicBezTo>
                    <a:lnTo>
                      <a:pt x="1479143" y="53446"/>
                    </a:lnTo>
                    <a:lnTo>
                      <a:pt x="1479143" y="53446"/>
                    </a:lnTo>
                    <a:cubicBezTo>
                      <a:pt x="1435619" y="-17815"/>
                      <a:pt x="1363708" y="-17815"/>
                      <a:pt x="1318291" y="53446"/>
                    </a:cubicBezTo>
                    <a:lnTo>
                      <a:pt x="824378" y="865213"/>
                    </a:lnTo>
                    <a:cubicBezTo>
                      <a:pt x="756252" y="976753"/>
                      <a:pt x="699481" y="1162654"/>
                      <a:pt x="623785" y="1326866"/>
                    </a:cubicBezTo>
                    <a:lnTo>
                      <a:pt x="122303" y="2147927"/>
                    </a:lnTo>
                    <a:lnTo>
                      <a:pt x="95810" y="2104550"/>
                    </a:lnTo>
                    <a:cubicBezTo>
                      <a:pt x="73101" y="2067370"/>
                      <a:pt x="37146" y="2067370"/>
                      <a:pt x="16330" y="2104550"/>
                    </a:cubicBezTo>
                    <a:cubicBezTo>
                      <a:pt x="-4487" y="2141730"/>
                      <a:pt x="-6379" y="2200599"/>
                      <a:pt x="16330" y="2234681"/>
                    </a:cubicBezTo>
                    <a:lnTo>
                      <a:pt x="148797" y="2451565"/>
                    </a:lnTo>
                    <a:cubicBezTo>
                      <a:pt x="171505" y="2488745"/>
                      <a:pt x="207460" y="2488745"/>
                      <a:pt x="228277" y="2451565"/>
                    </a:cubicBezTo>
                    <a:cubicBezTo>
                      <a:pt x="250985" y="2414385"/>
                      <a:pt x="250985" y="2358614"/>
                      <a:pt x="228277" y="2321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8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A1C52B5F-B664-472B-B2B2-1D3C68D8B2B7}"/>
                  </a:ext>
                </a:extLst>
              </p:cNvPr>
              <p:cNvSpPr/>
              <p:nvPr/>
            </p:nvSpPr>
            <p:spPr>
              <a:xfrm>
                <a:off x="3817290" y="4108831"/>
                <a:ext cx="75695" cy="297441"/>
              </a:xfrm>
              <a:custGeom>
                <a:avLst/>
                <a:gdLst>
                  <a:gd name="connsiteX0" fmla="*/ 45417 w 75695"/>
                  <a:gd name="connsiteY0" fmla="*/ 0 h 297441"/>
                  <a:gd name="connsiteX1" fmla="*/ 0 w 75695"/>
                  <a:gd name="connsiteY1" fmla="*/ 148721 h 297441"/>
                  <a:gd name="connsiteX2" fmla="*/ 45417 w 75695"/>
                  <a:gd name="connsiteY2" fmla="*/ 297441 h 297441"/>
                  <a:gd name="connsiteX3" fmla="*/ 75695 w 75695"/>
                  <a:gd name="connsiteY3" fmla="*/ 148721 h 297441"/>
                  <a:gd name="connsiteX4" fmla="*/ 45417 w 75695"/>
                  <a:gd name="connsiteY4" fmla="*/ 0 h 29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95" h="297441">
                    <a:moveTo>
                      <a:pt x="45417" y="0"/>
                    </a:moveTo>
                    <a:cubicBezTo>
                      <a:pt x="17031" y="34082"/>
                      <a:pt x="0" y="86754"/>
                      <a:pt x="0" y="148721"/>
                    </a:cubicBezTo>
                    <a:cubicBezTo>
                      <a:pt x="0" y="210687"/>
                      <a:pt x="17031" y="263359"/>
                      <a:pt x="45417" y="297441"/>
                    </a:cubicBezTo>
                    <a:cubicBezTo>
                      <a:pt x="64341" y="257163"/>
                      <a:pt x="75695" y="204491"/>
                      <a:pt x="75695" y="148721"/>
                    </a:cubicBezTo>
                    <a:cubicBezTo>
                      <a:pt x="75695" y="92950"/>
                      <a:pt x="64341" y="40279"/>
                      <a:pt x="454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8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62" descr="야구 배트 및 공">
                <a:extLst>
                  <a:ext uri="{FF2B5EF4-FFF2-40B4-BE49-F238E27FC236}">
                    <a16:creationId xmlns:a16="http://schemas.microsoft.com/office/drawing/2014/main" id="{0715F99B-C6FF-4123-9BCF-6622D716ADAC}"/>
                  </a:ext>
                </a:extLst>
              </p:cNvPr>
              <p:cNvGrpSpPr/>
              <p:nvPr/>
            </p:nvGrpSpPr>
            <p:grpSpPr>
              <a:xfrm>
                <a:off x="3590204" y="4009684"/>
                <a:ext cx="246010" cy="495735"/>
                <a:chOff x="3590204" y="4009684"/>
                <a:chExt cx="246010" cy="495735"/>
              </a:xfrm>
              <a:solidFill>
                <a:srgbClr val="000000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A87F257C-F67E-4582-A861-CF509F08B62B}"/>
                    </a:ext>
                  </a:extLst>
                </p:cNvPr>
                <p:cNvSpPr/>
                <p:nvPr/>
              </p:nvSpPr>
              <p:spPr>
                <a:xfrm>
                  <a:off x="3590204" y="4108831"/>
                  <a:ext cx="75695" cy="297441"/>
                </a:xfrm>
                <a:custGeom>
                  <a:avLst/>
                  <a:gdLst>
                    <a:gd name="connsiteX0" fmla="*/ 30278 w 75695"/>
                    <a:gd name="connsiteY0" fmla="*/ 0 h 297441"/>
                    <a:gd name="connsiteX1" fmla="*/ 0 w 75695"/>
                    <a:gd name="connsiteY1" fmla="*/ 148721 h 297441"/>
                    <a:gd name="connsiteX2" fmla="*/ 30278 w 75695"/>
                    <a:gd name="connsiteY2" fmla="*/ 297441 h 297441"/>
                    <a:gd name="connsiteX3" fmla="*/ 75695 w 75695"/>
                    <a:gd name="connsiteY3" fmla="*/ 148721 h 297441"/>
                    <a:gd name="connsiteX4" fmla="*/ 30278 w 75695"/>
                    <a:gd name="connsiteY4" fmla="*/ 0 h 297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695" h="297441">
                      <a:moveTo>
                        <a:pt x="30278" y="0"/>
                      </a:moveTo>
                      <a:cubicBezTo>
                        <a:pt x="11354" y="40279"/>
                        <a:pt x="0" y="92950"/>
                        <a:pt x="0" y="148721"/>
                      </a:cubicBezTo>
                      <a:cubicBezTo>
                        <a:pt x="0" y="204491"/>
                        <a:pt x="11354" y="257163"/>
                        <a:pt x="30278" y="297441"/>
                      </a:cubicBezTo>
                      <a:cubicBezTo>
                        <a:pt x="58664" y="263359"/>
                        <a:pt x="75695" y="210687"/>
                        <a:pt x="75695" y="148721"/>
                      </a:cubicBezTo>
                      <a:cubicBezTo>
                        <a:pt x="75695" y="86754"/>
                        <a:pt x="58664" y="34082"/>
                        <a:pt x="302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8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39A44C0F-043D-493C-BD8A-822B50D93968}"/>
                    </a:ext>
                  </a:extLst>
                </p:cNvPr>
                <p:cNvSpPr/>
                <p:nvPr/>
              </p:nvSpPr>
              <p:spPr>
                <a:xfrm>
                  <a:off x="3646975" y="4009684"/>
                  <a:ext cx="189238" cy="495735"/>
                </a:xfrm>
                <a:custGeom>
                  <a:avLst/>
                  <a:gdLst>
                    <a:gd name="connsiteX0" fmla="*/ 132467 w 189238"/>
                    <a:gd name="connsiteY0" fmla="*/ 247868 h 495735"/>
                    <a:gd name="connsiteX1" fmla="*/ 189239 w 189238"/>
                    <a:gd name="connsiteY1" fmla="*/ 55770 h 495735"/>
                    <a:gd name="connsiteX2" fmla="*/ 94619 w 189238"/>
                    <a:gd name="connsiteY2" fmla="*/ 0 h 495735"/>
                    <a:gd name="connsiteX3" fmla="*/ 0 w 189238"/>
                    <a:gd name="connsiteY3" fmla="*/ 55770 h 495735"/>
                    <a:gd name="connsiteX4" fmla="*/ 56772 w 189238"/>
                    <a:gd name="connsiteY4" fmla="*/ 247868 h 495735"/>
                    <a:gd name="connsiteX5" fmla="*/ 0 w 189238"/>
                    <a:gd name="connsiteY5" fmla="*/ 439965 h 495735"/>
                    <a:gd name="connsiteX6" fmla="*/ 94619 w 189238"/>
                    <a:gd name="connsiteY6" fmla="*/ 495735 h 495735"/>
                    <a:gd name="connsiteX7" fmla="*/ 189239 w 189238"/>
                    <a:gd name="connsiteY7" fmla="*/ 439965 h 495735"/>
                    <a:gd name="connsiteX8" fmla="*/ 132467 w 189238"/>
                    <a:gd name="connsiteY8" fmla="*/ 247868 h 49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9238" h="495735">
                      <a:moveTo>
                        <a:pt x="132467" y="247868"/>
                      </a:moveTo>
                      <a:cubicBezTo>
                        <a:pt x="132467" y="170409"/>
                        <a:pt x="155176" y="99147"/>
                        <a:pt x="189239" y="55770"/>
                      </a:cubicBezTo>
                      <a:cubicBezTo>
                        <a:pt x="162745" y="21688"/>
                        <a:pt x="130575" y="0"/>
                        <a:pt x="94619" y="0"/>
                      </a:cubicBezTo>
                      <a:cubicBezTo>
                        <a:pt x="58664" y="0"/>
                        <a:pt x="26493" y="21688"/>
                        <a:pt x="0" y="55770"/>
                      </a:cubicBezTo>
                      <a:cubicBezTo>
                        <a:pt x="34063" y="102245"/>
                        <a:pt x="56772" y="170409"/>
                        <a:pt x="56772" y="247868"/>
                      </a:cubicBezTo>
                      <a:cubicBezTo>
                        <a:pt x="56772" y="325326"/>
                        <a:pt x="34063" y="396588"/>
                        <a:pt x="0" y="439965"/>
                      </a:cubicBezTo>
                      <a:cubicBezTo>
                        <a:pt x="26493" y="474047"/>
                        <a:pt x="58664" y="495735"/>
                        <a:pt x="94619" y="495735"/>
                      </a:cubicBezTo>
                      <a:cubicBezTo>
                        <a:pt x="130575" y="495735"/>
                        <a:pt x="162745" y="474047"/>
                        <a:pt x="189239" y="439965"/>
                      </a:cubicBezTo>
                      <a:cubicBezTo>
                        <a:pt x="155176" y="396588"/>
                        <a:pt x="132467" y="325326"/>
                        <a:pt x="132467" y="247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8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81" name="그래픽 80" descr="데이터베이스">
              <a:extLst>
                <a:ext uri="{FF2B5EF4-FFF2-40B4-BE49-F238E27FC236}">
                  <a16:creationId xmlns:a16="http://schemas.microsoft.com/office/drawing/2014/main" id="{02E9DA1B-CC7D-478D-B4D0-3C049E0D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60417" y="1883954"/>
              <a:ext cx="1680703" cy="1679918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1E75250-E150-4B73-891A-DD4E3F3D1386}"/>
              </a:ext>
            </a:extLst>
          </p:cNvPr>
          <p:cNvGrpSpPr/>
          <p:nvPr/>
        </p:nvGrpSpPr>
        <p:grpSpPr>
          <a:xfrm>
            <a:off x="4182877" y="2271719"/>
            <a:ext cx="3529978" cy="3254955"/>
            <a:chOff x="4636550" y="309250"/>
            <a:chExt cx="4120211" cy="4488063"/>
          </a:xfrm>
        </p:grpSpPr>
        <p:pic>
          <p:nvPicPr>
            <p:cNvPr id="79" name="그래픽 78" descr="브라우저 창">
              <a:extLst>
                <a:ext uri="{FF2B5EF4-FFF2-40B4-BE49-F238E27FC236}">
                  <a16:creationId xmlns:a16="http://schemas.microsoft.com/office/drawing/2014/main" id="{0EC925B7-FFED-4E71-A84D-EF18F336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36550" y="309250"/>
              <a:ext cx="4120211" cy="4488063"/>
            </a:xfrm>
            <a:prstGeom prst="rect">
              <a:avLst/>
            </a:prstGeom>
          </p:spPr>
        </p:pic>
        <p:pic>
          <p:nvPicPr>
            <p:cNvPr id="84" name="그래픽 83" descr="기어 헤드">
              <a:extLst>
                <a:ext uri="{FF2B5EF4-FFF2-40B4-BE49-F238E27FC236}">
                  <a16:creationId xmlns:a16="http://schemas.microsoft.com/office/drawing/2014/main" id="{47B00BE1-C4FB-4A77-A4F8-49E26BFB3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17189" y="1992556"/>
              <a:ext cx="1688375" cy="1679918"/>
            </a:xfrm>
            <a:prstGeom prst="rect">
              <a:avLst/>
            </a:prstGeom>
          </p:spPr>
        </p:pic>
        <p:pic>
          <p:nvPicPr>
            <p:cNvPr id="86" name="그래픽 85" descr="인공 지능">
              <a:extLst>
                <a:ext uri="{FF2B5EF4-FFF2-40B4-BE49-F238E27FC236}">
                  <a16:creationId xmlns:a16="http://schemas.microsoft.com/office/drawing/2014/main" id="{A2F3A74E-6FB4-4704-A86D-437175B15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3531" y="1974564"/>
              <a:ext cx="1574116" cy="1579340"/>
            </a:xfrm>
            <a:prstGeom prst="rect">
              <a:avLst/>
            </a:prstGeom>
          </p:spPr>
        </p:pic>
      </p:grpSp>
      <p:pic>
        <p:nvPicPr>
          <p:cNvPr id="88" name="그래픽 87" descr="프레젠테이션 막대형 차트">
            <a:extLst>
              <a:ext uri="{FF2B5EF4-FFF2-40B4-BE49-F238E27FC236}">
                <a16:creationId xmlns:a16="http://schemas.microsoft.com/office/drawing/2014/main" id="{AB5EC933-69DF-45E8-BB76-D29C92202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8049" y="4106517"/>
            <a:ext cx="3556129" cy="2841108"/>
          </a:xfrm>
          <a:prstGeom prst="rect">
            <a:avLst/>
          </a:prstGeom>
        </p:spPr>
      </p:pic>
      <p:sp>
        <p:nvSpPr>
          <p:cNvPr id="90" name="화살표: 위로 굽음 89">
            <a:extLst>
              <a:ext uri="{FF2B5EF4-FFF2-40B4-BE49-F238E27FC236}">
                <a16:creationId xmlns:a16="http://schemas.microsoft.com/office/drawing/2014/main" id="{C70BB582-4986-4546-89DB-61E8D59A9ED9}"/>
              </a:ext>
            </a:extLst>
          </p:cNvPr>
          <p:cNvSpPr/>
          <p:nvPr/>
        </p:nvSpPr>
        <p:spPr>
          <a:xfrm rot="5400000">
            <a:off x="3302750" y="3642922"/>
            <a:ext cx="1040603" cy="9175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화살표: 위로 굽음 164">
            <a:extLst>
              <a:ext uri="{FF2B5EF4-FFF2-40B4-BE49-F238E27FC236}">
                <a16:creationId xmlns:a16="http://schemas.microsoft.com/office/drawing/2014/main" id="{FFED2565-C1DB-4007-9481-A99383CD67D3}"/>
              </a:ext>
            </a:extLst>
          </p:cNvPr>
          <p:cNvSpPr/>
          <p:nvPr/>
        </p:nvSpPr>
        <p:spPr>
          <a:xfrm rot="5400000">
            <a:off x="6934223" y="5262326"/>
            <a:ext cx="1040603" cy="9175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모서리가 둥근 직사각형 166">
            <a:extLst>
              <a:ext uri="{FF2B5EF4-FFF2-40B4-BE49-F238E27FC236}">
                <a16:creationId xmlns:a16="http://schemas.microsoft.com/office/drawing/2014/main" id="{DC215050-FAB8-4A61-9E2E-47965B185720}"/>
              </a:ext>
            </a:extLst>
          </p:cNvPr>
          <p:cNvSpPr/>
          <p:nvPr/>
        </p:nvSpPr>
        <p:spPr>
          <a:xfrm>
            <a:off x="396786" y="386912"/>
            <a:ext cx="2268877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DE692-E3DB-4525-8686-67D5BCCAEE05}"/>
              </a:ext>
            </a:extLst>
          </p:cNvPr>
          <p:cNvSpPr txBox="1"/>
          <p:nvPr/>
        </p:nvSpPr>
        <p:spPr>
          <a:xfrm>
            <a:off x="728246" y="350619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지난 시즌 기록 </a:t>
            </a:r>
            <a:r>
              <a:rPr lang="en-US" altLang="ko-KR" b="1" dirty="0"/>
              <a:t>data</a:t>
            </a:r>
            <a:r>
              <a:rPr lang="ko-KR" altLang="en-US" b="1" dirty="0"/>
              <a:t>로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A1AF2ED-0D88-4F94-9EF4-99DD85199A5C}"/>
              </a:ext>
            </a:extLst>
          </p:cNvPr>
          <p:cNvSpPr txBox="1"/>
          <p:nvPr/>
        </p:nvSpPr>
        <p:spPr>
          <a:xfrm>
            <a:off x="4491592" y="512584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2020</a:t>
            </a:r>
            <a:r>
              <a:rPr lang="ko-KR" altLang="en-US" b="1" dirty="0"/>
              <a:t> 시즌 기록 예측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51B7A3B-C51A-4B2F-812E-5393BD065BBD}"/>
              </a:ext>
            </a:extLst>
          </p:cNvPr>
          <p:cNvSpPr txBox="1"/>
          <p:nvPr/>
        </p:nvSpPr>
        <p:spPr>
          <a:xfrm>
            <a:off x="8411024" y="393739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예측 웹페이지 구현</a:t>
            </a:r>
            <a:r>
              <a:rPr lang="en-US" altLang="ko-KR" b="1" dirty="0"/>
              <a:t>!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251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60A22CC8-A34B-4898-9F70-5CB8589762DB}"/>
              </a:ext>
            </a:extLst>
          </p:cNvPr>
          <p:cNvGrpSpPr/>
          <p:nvPr/>
        </p:nvGrpSpPr>
        <p:grpSpPr>
          <a:xfrm>
            <a:off x="488039" y="909412"/>
            <a:ext cx="11038352" cy="5391645"/>
            <a:chOff x="1533290" y="1051865"/>
            <a:chExt cx="9672481" cy="4447940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4368E054-E97D-4EE0-AE95-0A220E6B9443}"/>
                </a:ext>
              </a:extLst>
            </p:cNvPr>
            <p:cNvGrpSpPr/>
            <p:nvPr/>
          </p:nvGrpSpPr>
          <p:grpSpPr>
            <a:xfrm>
              <a:off x="1533290" y="1051865"/>
              <a:ext cx="8853151" cy="4447940"/>
              <a:chOff x="0" y="0"/>
              <a:chExt cx="11952295" cy="5702211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E8BD4A5F-D0C2-446F-8C23-1C27DB2D1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294534"/>
                <a:ext cx="1874461" cy="1874461"/>
              </a:xfrm>
              <a:prstGeom prst="rect">
                <a:avLst/>
              </a:prstGeom>
            </p:spPr>
          </p:pic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C9E6970E-2C7B-4479-B371-E4EE298300AA}"/>
                  </a:ext>
                </a:extLst>
              </p:cNvPr>
              <p:cNvGrpSpPr/>
              <p:nvPr/>
            </p:nvGrpSpPr>
            <p:grpSpPr>
              <a:xfrm>
                <a:off x="2030158" y="0"/>
                <a:ext cx="9922137" cy="5702211"/>
                <a:chOff x="2030158" y="0"/>
                <a:chExt cx="9922137" cy="5702211"/>
              </a:xfrm>
            </p:grpSpPr>
            <p:pic>
              <p:nvPicPr>
                <p:cNvPr id="172" name="그림 171">
                  <a:extLst>
                    <a:ext uri="{FF2B5EF4-FFF2-40B4-BE49-F238E27FC236}">
                      <a16:creationId xmlns:a16="http://schemas.microsoft.com/office/drawing/2014/main" id="{7F323F6F-CFE1-4DFF-9B1A-80DC6F190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28987" y="0"/>
                  <a:ext cx="2323308" cy="958323"/>
                </a:xfrm>
                <a:prstGeom prst="rect">
                  <a:avLst/>
                </a:prstGeom>
              </p:spPr>
            </p:pic>
            <p:pic>
              <p:nvPicPr>
                <p:cNvPr id="173" name="그림 172">
                  <a:extLst>
                    <a:ext uri="{FF2B5EF4-FFF2-40B4-BE49-F238E27FC236}">
                      <a16:creationId xmlns:a16="http://schemas.microsoft.com/office/drawing/2014/main" id="{E69B5839-1D10-4869-A754-1FD852600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5917" y="2294533"/>
                  <a:ext cx="1874462" cy="1874462"/>
                </a:xfrm>
                <a:prstGeom prst="rect">
                  <a:avLst/>
                </a:prstGeom>
              </p:spPr>
            </p:pic>
            <p:grpSp>
              <p:nvGrpSpPr>
                <p:cNvPr id="174" name="그룹 173">
                  <a:extLst>
                    <a:ext uri="{FF2B5EF4-FFF2-40B4-BE49-F238E27FC236}">
                      <a16:creationId xmlns:a16="http://schemas.microsoft.com/office/drawing/2014/main" id="{FF10F42D-C7AB-44A7-8FB1-57958E403A17}"/>
                    </a:ext>
                  </a:extLst>
                </p:cNvPr>
                <p:cNvGrpSpPr/>
                <p:nvPr/>
              </p:nvGrpSpPr>
              <p:grpSpPr>
                <a:xfrm>
                  <a:off x="5149458" y="1174388"/>
                  <a:ext cx="3757295" cy="4527823"/>
                  <a:chOff x="5149458" y="1174388"/>
                  <a:chExt cx="3757295" cy="4527823"/>
                </a:xfrm>
              </p:grpSpPr>
              <p:pic>
                <p:nvPicPr>
                  <p:cNvPr id="181" name="그림 180">
                    <a:extLst>
                      <a:ext uri="{FF2B5EF4-FFF2-40B4-BE49-F238E27FC236}">
                        <a16:creationId xmlns:a16="http://schemas.microsoft.com/office/drawing/2014/main" id="{FDC4C387-218C-47DB-BF6F-167EC47AC1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6150" y="3505319"/>
                    <a:ext cx="2196892" cy="2196892"/>
                  </a:xfrm>
                  <a:prstGeom prst="rect">
                    <a:avLst/>
                  </a:prstGeom>
                </p:spPr>
              </p:pic>
              <p:pic>
                <p:nvPicPr>
                  <p:cNvPr id="182" name="그림 181">
                    <a:extLst>
                      <a:ext uri="{FF2B5EF4-FFF2-40B4-BE49-F238E27FC236}">
                        <a16:creationId xmlns:a16="http://schemas.microsoft.com/office/drawing/2014/main" id="{5905DB82-0033-4959-9076-EA81287D6D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49458" y="1174388"/>
                    <a:ext cx="3757295" cy="2095346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A4AE5D2B-8E4B-4977-9762-B6253F498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781215" y="1174388"/>
                  <a:ext cx="0" cy="1396646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화살표 연결선 175">
                  <a:extLst>
                    <a:ext uri="{FF2B5EF4-FFF2-40B4-BE49-F238E27FC236}">
                      <a16:creationId xmlns:a16="http://schemas.microsoft.com/office/drawing/2014/main" id="{5A9DF679-5EA3-4B09-A9B1-9B7922D6B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70844" y="3266260"/>
                  <a:ext cx="989814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화살표 연결선 176">
                  <a:extLst>
                    <a:ext uri="{FF2B5EF4-FFF2-40B4-BE49-F238E27FC236}">
                      <a16:creationId xmlns:a16="http://schemas.microsoft.com/office/drawing/2014/main" id="{69576C56-D931-4A9F-9E3F-95F5BD24F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82926" y="3273329"/>
                  <a:ext cx="989814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8" name="그룹 177">
                  <a:extLst>
                    <a:ext uri="{FF2B5EF4-FFF2-40B4-BE49-F238E27FC236}">
                      <a16:creationId xmlns:a16="http://schemas.microsoft.com/office/drawing/2014/main" id="{D2DBAF42-CAFD-477C-9F0D-A2249F20501B}"/>
                    </a:ext>
                  </a:extLst>
                </p:cNvPr>
                <p:cNvGrpSpPr/>
                <p:nvPr/>
              </p:nvGrpSpPr>
              <p:grpSpPr>
                <a:xfrm>
                  <a:off x="2030158" y="3207341"/>
                  <a:ext cx="803708" cy="135364"/>
                  <a:chOff x="2030158" y="3207341"/>
                  <a:chExt cx="803708" cy="135364"/>
                </a:xfrm>
              </p:grpSpPr>
              <p:cxnSp>
                <p:nvCxnSpPr>
                  <p:cNvPr id="179" name="직선 화살표 연결선 178">
                    <a:extLst>
                      <a:ext uri="{FF2B5EF4-FFF2-40B4-BE49-F238E27FC236}">
                        <a16:creationId xmlns:a16="http://schemas.microsoft.com/office/drawing/2014/main" id="{A2AAAF43-2D1E-4370-97B4-F2ED374744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030158" y="3342705"/>
                    <a:ext cx="803707" cy="0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직선 화살표 연결선 179">
                    <a:extLst>
                      <a:ext uri="{FF2B5EF4-FFF2-40B4-BE49-F238E27FC236}">
                        <a16:creationId xmlns:a16="http://schemas.microsoft.com/office/drawing/2014/main" id="{9D8E45FB-3AB2-4483-95C7-DB4E25515F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0159" y="3207341"/>
                    <a:ext cx="803707" cy="0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pic>
          <p:nvPicPr>
            <p:cNvPr id="169" name="Picture 2" descr="The Python Logo | Python Software Foundation">
              <a:extLst>
                <a:ext uri="{FF2B5EF4-FFF2-40B4-BE49-F238E27FC236}">
                  <a16:creationId xmlns:a16="http://schemas.microsoft.com/office/drawing/2014/main" id="{AEDDCB79-83F7-48DF-878C-E0F8CD050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797" y="3134768"/>
              <a:ext cx="2738974" cy="1061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2268877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170038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6"/>
          <p:cNvSpPr>
            <a:spLocks/>
          </p:cNvSpPr>
          <p:nvPr/>
        </p:nvSpPr>
        <p:spPr bwMode="auto">
          <a:xfrm>
            <a:off x="8180541" y="608839"/>
            <a:ext cx="726695" cy="253897"/>
          </a:xfrm>
          <a:custGeom>
            <a:avLst/>
            <a:gdLst>
              <a:gd name="T0" fmla="*/ 2928 w 2928"/>
              <a:gd name="T1" fmla="*/ 1023 h 1023"/>
              <a:gd name="T2" fmla="*/ 2928 w 2928"/>
              <a:gd name="T3" fmla="*/ 1019 h 1023"/>
              <a:gd name="T4" fmla="*/ 2928 w 2928"/>
              <a:gd name="T5" fmla="*/ 1017 h 1023"/>
              <a:gd name="T6" fmla="*/ 2928 w 2928"/>
              <a:gd name="T7" fmla="*/ 984 h 1023"/>
              <a:gd name="T8" fmla="*/ 2922 w 2928"/>
              <a:gd name="T9" fmla="*/ 920 h 1023"/>
              <a:gd name="T10" fmla="*/ 2909 w 2928"/>
              <a:gd name="T11" fmla="*/ 857 h 1023"/>
              <a:gd name="T12" fmla="*/ 2891 w 2928"/>
              <a:gd name="T13" fmla="*/ 797 h 1023"/>
              <a:gd name="T14" fmla="*/ 2866 w 2928"/>
              <a:gd name="T15" fmla="*/ 740 h 1023"/>
              <a:gd name="T16" fmla="*/ 2837 w 2928"/>
              <a:gd name="T17" fmla="*/ 686 h 1023"/>
              <a:gd name="T18" fmla="*/ 2802 w 2928"/>
              <a:gd name="T19" fmla="*/ 635 h 1023"/>
              <a:gd name="T20" fmla="*/ 2763 w 2928"/>
              <a:gd name="T21" fmla="*/ 587 h 1023"/>
              <a:gd name="T22" fmla="*/ 2720 w 2928"/>
              <a:gd name="T23" fmla="*/ 545 h 1023"/>
              <a:gd name="T24" fmla="*/ 2673 w 2928"/>
              <a:gd name="T25" fmla="*/ 505 h 1023"/>
              <a:gd name="T26" fmla="*/ 2622 w 2928"/>
              <a:gd name="T27" fmla="*/ 471 h 1023"/>
              <a:gd name="T28" fmla="*/ 2568 w 2928"/>
              <a:gd name="T29" fmla="*/ 442 h 1023"/>
              <a:gd name="T30" fmla="*/ 2511 w 2928"/>
              <a:gd name="T31" fmla="*/ 417 h 1023"/>
              <a:gd name="T32" fmla="*/ 2450 w 2928"/>
              <a:gd name="T33" fmla="*/ 398 h 1023"/>
              <a:gd name="T34" fmla="*/ 2388 w 2928"/>
              <a:gd name="T35" fmla="*/ 386 h 1023"/>
              <a:gd name="T36" fmla="*/ 2324 w 2928"/>
              <a:gd name="T37" fmla="*/ 380 h 1023"/>
              <a:gd name="T38" fmla="*/ 2291 w 2928"/>
              <a:gd name="T39" fmla="*/ 379 h 1023"/>
              <a:gd name="T40" fmla="*/ 2260 w 2928"/>
              <a:gd name="T41" fmla="*/ 380 h 1023"/>
              <a:gd name="T42" fmla="*/ 2199 w 2928"/>
              <a:gd name="T43" fmla="*/ 385 h 1023"/>
              <a:gd name="T44" fmla="*/ 2110 w 2928"/>
              <a:gd name="T45" fmla="*/ 404 h 1023"/>
              <a:gd name="T46" fmla="*/ 2055 w 2928"/>
              <a:gd name="T47" fmla="*/ 425 h 1023"/>
              <a:gd name="T48" fmla="*/ 2027 w 2928"/>
              <a:gd name="T49" fmla="*/ 377 h 1023"/>
              <a:gd name="T50" fmla="*/ 1962 w 2928"/>
              <a:gd name="T51" fmla="*/ 291 h 1023"/>
              <a:gd name="T52" fmla="*/ 1887 w 2928"/>
              <a:gd name="T53" fmla="*/ 214 h 1023"/>
              <a:gd name="T54" fmla="*/ 1802 w 2928"/>
              <a:gd name="T55" fmla="*/ 146 h 1023"/>
              <a:gd name="T56" fmla="*/ 1710 w 2928"/>
              <a:gd name="T57" fmla="*/ 90 h 1023"/>
              <a:gd name="T58" fmla="*/ 1609 w 2928"/>
              <a:gd name="T59" fmla="*/ 46 h 1023"/>
              <a:gd name="T60" fmla="*/ 1502 w 2928"/>
              <a:gd name="T61" fmla="*/ 17 h 1023"/>
              <a:gd name="T62" fmla="*/ 1390 w 2928"/>
              <a:gd name="T63" fmla="*/ 1 h 1023"/>
              <a:gd name="T64" fmla="*/ 1331 w 2928"/>
              <a:gd name="T65" fmla="*/ 0 h 1023"/>
              <a:gd name="T66" fmla="*/ 1294 w 2928"/>
              <a:gd name="T67" fmla="*/ 0 h 1023"/>
              <a:gd name="T68" fmla="*/ 1220 w 2928"/>
              <a:gd name="T69" fmla="*/ 7 h 1023"/>
              <a:gd name="T70" fmla="*/ 1148 w 2928"/>
              <a:gd name="T71" fmla="*/ 19 h 1023"/>
              <a:gd name="T72" fmla="*/ 1079 w 2928"/>
              <a:gd name="T73" fmla="*/ 39 h 1023"/>
              <a:gd name="T74" fmla="*/ 1011 w 2928"/>
              <a:gd name="T75" fmla="*/ 64 h 1023"/>
              <a:gd name="T76" fmla="*/ 948 w 2928"/>
              <a:gd name="T77" fmla="*/ 93 h 1023"/>
              <a:gd name="T78" fmla="*/ 886 w 2928"/>
              <a:gd name="T79" fmla="*/ 130 h 1023"/>
              <a:gd name="T80" fmla="*/ 829 w 2928"/>
              <a:gd name="T81" fmla="*/ 170 h 1023"/>
              <a:gd name="T82" fmla="*/ 776 w 2928"/>
              <a:gd name="T83" fmla="*/ 215 h 1023"/>
              <a:gd name="T84" fmla="*/ 726 w 2928"/>
              <a:gd name="T85" fmla="*/ 265 h 1023"/>
              <a:gd name="T86" fmla="*/ 680 w 2928"/>
              <a:gd name="T87" fmla="*/ 318 h 1023"/>
              <a:gd name="T88" fmla="*/ 639 w 2928"/>
              <a:gd name="T89" fmla="*/ 375 h 1023"/>
              <a:gd name="T90" fmla="*/ 603 w 2928"/>
              <a:gd name="T91" fmla="*/ 436 h 1023"/>
              <a:gd name="T92" fmla="*/ 572 w 2928"/>
              <a:gd name="T93" fmla="*/ 499 h 1023"/>
              <a:gd name="T94" fmla="*/ 546 w 2928"/>
              <a:gd name="T95" fmla="*/ 565 h 1023"/>
              <a:gd name="T96" fmla="*/ 527 w 2928"/>
              <a:gd name="T97" fmla="*/ 636 h 1023"/>
              <a:gd name="T98" fmla="*/ 520 w 2928"/>
              <a:gd name="T99" fmla="*/ 671 h 1023"/>
              <a:gd name="T100" fmla="*/ 487 w 2928"/>
              <a:gd name="T101" fmla="*/ 667 h 1023"/>
              <a:gd name="T102" fmla="*/ 453 w 2928"/>
              <a:gd name="T103" fmla="*/ 666 h 1023"/>
              <a:gd name="T104" fmla="*/ 412 w 2928"/>
              <a:gd name="T105" fmla="*/ 667 h 1023"/>
              <a:gd name="T106" fmla="*/ 334 w 2928"/>
              <a:gd name="T107" fmla="*/ 681 h 1023"/>
              <a:gd name="T108" fmla="*/ 260 w 2928"/>
              <a:gd name="T109" fmla="*/ 707 h 1023"/>
              <a:gd name="T110" fmla="*/ 193 w 2928"/>
              <a:gd name="T111" fmla="*/ 745 h 1023"/>
              <a:gd name="T112" fmla="*/ 134 w 2928"/>
              <a:gd name="T113" fmla="*/ 792 h 1023"/>
              <a:gd name="T114" fmla="*/ 83 w 2928"/>
              <a:gd name="T115" fmla="*/ 849 h 1023"/>
              <a:gd name="T116" fmla="*/ 42 w 2928"/>
              <a:gd name="T117" fmla="*/ 914 h 1023"/>
              <a:gd name="T118" fmla="*/ 11 w 2928"/>
              <a:gd name="T119" fmla="*/ 984 h 1023"/>
              <a:gd name="T120" fmla="*/ 0 w 2928"/>
              <a:gd name="T121" fmla="*/ 1023 h 1023"/>
              <a:gd name="T122" fmla="*/ 2928 w 2928"/>
              <a:gd name="T123" fmla="*/ 1023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28" h="1023">
                <a:moveTo>
                  <a:pt x="2928" y="1023"/>
                </a:moveTo>
                <a:lnTo>
                  <a:pt x="2928" y="1019"/>
                </a:lnTo>
                <a:lnTo>
                  <a:pt x="2928" y="1017"/>
                </a:lnTo>
                <a:lnTo>
                  <a:pt x="2928" y="984"/>
                </a:lnTo>
                <a:lnTo>
                  <a:pt x="2922" y="920"/>
                </a:lnTo>
                <a:lnTo>
                  <a:pt x="2909" y="857"/>
                </a:lnTo>
                <a:lnTo>
                  <a:pt x="2891" y="797"/>
                </a:lnTo>
                <a:lnTo>
                  <a:pt x="2866" y="740"/>
                </a:lnTo>
                <a:lnTo>
                  <a:pt x="2837" y="686"/>
                </a:lnTo>
                <a:lnTo>
                  <a:pt x="2802" y="635"/>
                </a:lnTo>
                <a:lnTo>
                  <a:pt x="2763" y="587"/>
                </a:lnTo>
                <a:lnTo>
                  <a:pt x="2720" y="545"/>
                </a:lnTo>
                <a:lnTo>
                  <a:pt x="2673" y="505"/>
                </a:lnTo>
                <a:lnTo>
                  <a:pt x="2622" y="471"/>
                </a:lnTo>
                <a:lnTo>
                  <a:pt x="2568" y="442"/>
                </a:lnTo>
                <a:lnTo>
                  <a:pt x="2511" y="417"/>
                </a:lnTo>
                <a:lnTo>
                  <a:pt x="2450" y="398"/>
                </a:lnTo>
                <a:lnTo>
                  <a:pt x="2388" y="386"/>
                </a:lnTo>
                <a:lnTo>
                  <a:pt x="2324" y="380"/>
                </a:lnTo>
                <a:lnTo>
                  <a:pt x="2291" y="379"/>
                </a:lnTo>
                <a:lnTo>
                  <a:pt x="2260" y="380"/>
                </a:lnTo>
                <a:lnTo>
                  <a:pt x="2199" y="385"/>
                </a:lnTo>
                <a:lnTo>
                  <a:pt x="2110" y="404"/>
                </a:lnTo>
                <a:lnTo>
                  <a:pt x="2055" y="425"/>
                </a:lnTo>
                <a:lnTo>
                  <a:pt x="2027" y="377"/>
                </a:lnTo>
                <a:lnTo>
                  <a:pt x="1962" y="291"/>
                </a:lnTo>
                <a:lnTo>
                  <a:pt x="1887" y="214"/>
                </a:lnTo>
                <a:lnTo>
                  <a:pt x="1802" y="146"/>
                </a:lnTo>
                <a:lnTo>
                  <a:pt x="1710" y="90"/>
                </a:lnTo>
                <a:lnTo>
                  <a:pt x="1609" y="46"/>
                </a:lnTo>
                <a:lnTo>
                  <a:pt x="1502" y="17"/>
                </a:lnTo>
                <a:lnTo>
                  <a:pt x="1390" y="1"/>
                </a:lnTo>
                <a:lnTo>
                  <a:pt x="1331" y="0"/>
                </a:lnTo>
                <a:lnTo>
                  <a:pt x="1294" y="0"/>
                </a:lnTo>
                <a:lnTo>
                  <a:pt x="1220" y="7"/>
                </a:lnTo>
                <a:lnTo>
                  <a:pt x="1148" y="19"/>
                </a:lnTo>
                <a:lnTo>
                  <a:pt x="1079" y="39"/>
                </a:lnTo>
                <a:lnTo>
                  <a:pt x="1011" y="64"/>
                </a:lnTo>
                <a:lnTo>
                  <a:pt x="948" y="93"/>
                </a:lnTo>
                <a:lnTo>
                  <a:pt x="886" y="130"/>
                </a:lnTo>
                <a:lnTo>
                  <a:pt x="829" y="170"/>
                </a:lnTo>
                <a:lnTo>
                  <a:pt x="776" y="215"/>
                </a:lnTo>
                <a:lnTo>
                  <a:pt x="726" y="265"/>
                </a:lnTo>
                <a:lnTo>
                  <a:pt x="680" y="318"/>
                </a:lnTo>
                <a:lnTo>
                  <a:pt x="639" y="375"/>
                </a:lnTo>
                <a:lnTo>
                  <a:pt x="603" y="436"/>
                </a:lnTo>
                <a:lnTo>
                  <a:pt x="572" y="499"/>
                </a:lnTo>
                <a:lnTo>
                  <a:pt x="546" y="565"/>
                </a:lnTo>
                <a:lnTo>
                  <a:pt x="527" y="636"/>
                </a:lnTo>
                <a:lnTo>
                  <a:pt x="520" y="671"/>
                </a:lnTo>
                <a:lnTo>
                  <a:pt x="487" y="667"/>
                </a:lnTo>
                <a:lnTo>
                  <a:pt x="453" y="666"/>
                </a:lnTo>
                <a:lnTo>
                  <a:pt x="412" y="667"/>
                </a:lnTo>
                <a:lnTo>
                  <a:pt x="334" y="681"/>
                </a:lnTo>
                <a:lnTo>
                  <a:pt x="260" y="707"/>
                </a:lnTo>
                <a:lnTo>
                  <a:pt x="193" y="745"/>
                </a:lnTo>
                <a:lnTo>
                  <a:pt x="134" y="792"/>
                </a:lnTo>
                <a:lnTo>
                  <a:pt x="83" y="849"/>
                </a:lnTo>
                <a:lnTo>
                  <a:pt x="42" y="914"/>
                </a:lnTo>
                <a:lnTo>
                  <a:pt x="11" y="984"/>
                </a:lnTo>
                <a:lnTo>
                  <a:pt x="0" y="1023"/>
                </a:lnTo>
                <a:lnTo>
                  <a:pt x="2928" y="1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사다리꼴 4"/>
          <p:cNvSpPr/>
          <p:nvPr/>
        </p:nvSpPr>
        <p:spPr>
          <a:xfrm>
            <a:off x="72000" y="1222103"/>
            <a:ext cx="12048000" cy="5323114"/>
          </a:xfrm>
          <a:prstGeom prst="trapezoid">
            <a:avLst>
              <a:gd name="adj" fmla="val 5982"/>
            </a:avLst>
          </a:prstGeom>
          <a:solidFill>
            <a:srgbClr val="334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1145" y="1470560"/>
            <a:ext cx="11049534" cy="5068125"/>
          </a:xfrm>
          <a:prstGeom prst="rect">
            <a:avLst/>
          </a:prstGeom>
          <a:solidFill>
            <a:srgbClr val="0E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2306" y="388256"/>
            <a:ext cx="5584930" cy="827314"/>
          </a:xfrm>
          <a:prstGeom prst="rect">
            <a:avLst/>
          </a:prstGeom>
          <a:gradFill flip="none" rotWithShape="1">
            <a:gsLst>
              <a:gs pos="0">
                <a:srgbClr val="334269">
                  <a:shade val="30000"/>
                  <a:satMod val="115000"/>
                </a:srgbClr>
              </a:gs>
              <a:gs pos="50000">
                <a:srgbClr val="334269">
                  <a:shade val="67500"/>
                  <a:satMod val="115000"/>
                </a:srgbClr>
              </a:gs>
              <a:gs pos="100000">
                <a:srgbClr val="33426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94762" y="535215"/>
            <a:ext cx="5273457" cy="525236"/>
          </a:xfrm>
          <a:prstGeom prst="rect">
            <a:avLst/>
          </a:prstGeom>
          <a:solidFill>
            <a:srgbClr val="0E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rgbClr val="FFC000"/>
                </a:solidFill>
              </a:rPr>
              <a:t>프로젝트 수행 절차 및 방법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62276"/>
              </p:ext>
            </p:extLst>
          </p:nvPr>
        </p:nvGraphicFramePr>
        <p:xfrm>
          <a:off x="3322305" y="263255"/>
          <a:ext cx="5584920" cy="11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924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4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583871" y="693056"/>
            <a:ext cx="36000" cy="522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물결 10"/>
          <p:cNvSpPr/>
          <p:nvPr/>
        </p:nvSpPr>
        <p:spPr>
          <a:xfrm rot="20324634">
            <a:off x="1583871" y="634275"/>
            <a:ext cx="284117" cy="227510"/>
          </a:xfrm>
          <a:prstGeom prst="wave">
            <a:avLst>
              <a:gd name="adj1" fmla="val 12500"/>
              <a:gd name="adj2" fmla="val -1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13142" y="696322"/>
            <a:ext cx="36000" cy="522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물결 12"/>
          <p:cNvSpPr/>
          <p:nvPr/>
        </p:nvSpPr>
        <p:spPr>
          <a:xfrm rot="20324634">
            <a:off x="1913142" y="637541"/>
            <a:ext cx="284117" cy="227510"/>
          </a:xfrm>
          <a:prstGeom prst="wave">
            <a:avLst>
              <a:gd name="adj1" fmla="val 12500"/>
              <a:gd name="adj2" fmla="val -1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42413" y="699588"/>
            <a:ext cx="36000" cy="5225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물결 14"/>
          <p:cNvSpPr/>
          <p:nvPr/>
        </p:nvSpPr>
        <p:spPr>
          <a:xfrm rot="20324634">
            <a:off x="2242413" y="640807"/>
            <a:ext cx="284117" cy="227510"/>
          </a:xfrm>
          <a:prstGeom prst="wave">
            <a:avLst>
              <a:gd name="adj1" fmla="val 12500"/>
              <a:gd name="adj2" fmla="val -1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356071"/>
              </p:ext>
            </p:extLst>
          </p:nvPr>
        </p:nvGraphicFramePr>
        <p:xfrm>
          <a:off x="764089" y="1704744"/>
          <a:ext cx="10634596" cy="469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6532">
                  <a:extLst>
                    <a:ext uri="{9D8B030D-6E8A-4147-A177-3AD203B41FA5}">
                      <a16:colId xmlns:a16="http://schemas.microsoft.com/office/drawing/2014/main" val="2981511045"/>
                    </a:ext>
                  </a:extLst>
                </a:gridCol>
                <a:gridCol w="2004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구분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사전기획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5/7(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 ~ 5/9(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토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프로젝트 기획 및 주제 선정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기획안 작성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432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5/11(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 ~ 5/18(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데이터 </a:t>
                      </a:r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</a:rPr>
                        <a:t>크롤링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 및 </a:t>
                      </a:r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</a:rPr>
                        <a:t>전처리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예측 모델 구현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5/18(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 ~ 5/25(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웹 환경 설정 및 웹페이지 구현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29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062049"/>
                  </a:ext>
                </a:extLst>
              </a:tr>
              <a:tr h="897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보완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5/18(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 ~ 5/21(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예측 모델 정확도 향상 및 </a:t>
                      </a:r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</a:rPr>
                        <a:t>예측값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</a:rPr>
                        <a:t>과적합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 방지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오류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37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7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총 개발</a:t>
                      </a:r>
                      <a:endParaRPr lang="en-US" altLang="ko-KR" sz="1600" b="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기간</a:t>
                      </a:r>
                    </a:p>
                  </a:txBody>
                  <a:tcPr anchor="ctr">
                    <a:lnL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5/7(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 ~ 5/31(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토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)(3.5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주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E16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22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72000" y="6538685"/>
            <a:ext cx="12047999" cy="319315"/>
          </a:xfrm>
          <a:prstGeom prst="rect">
            <a:avLst/>
          </a:prstGeom>
          <a:solidFill>
            <a:srgbClr val="1F2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10608129" y="263255"/>
            <a:ext cx="527357" cy="527357"/>
            <a:chOff x="1792" y="112"/>
            <a:chExt cx="4097" cy="409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792" y="112"/>
              <a:ext cx="4097" cy="4097"/>
            </a:xfrm>
            <a:custGeom>
              <a:avLst/>
              <a:gdLst>
                <a:gd name="T0" fmla="*/ 12255 w 12291"/>
                <a:gd name="T1" fmla="*/ 6808 h 12291"/>
                <a:gd name="T2" fmla="*/ 12108 w 12291"/>
                <a:gd name="T3" fmla="*/ 7636 h 12291"/>
                <a:gd name="T4" fmla="*/ 11847 w 12291"/>
                <a:gd name="T5" fmla="*/ 8441 h 12291"/>
                <a:gd name="T6" fmla="*/ 11473 w 12291"/>
                <a:gd name="T7" fmla="*/ 9212 h 12291"/>
                <a:gd name="T8" fmla="*/ 10985 w 12291"/>
                <a:gd name="T9" fmla="*/ 9933 h 12291"/>
                <a:gd name="T10" fmla="*/ 10491 w 12291"/>
                <a:gd name="T11" fmla="*/ 10491 h 12291"/>
                <a:gd name="T12" fmla="*/ 9933 w 12291"/>
                <a:gd name="T13" fmla="*/ 10985 h 12291"/>
                <a:gd name="T14" fmla="*/ 9212 w 12291"/>
                <a:gd name="T15" fmla="*/ 11473 h 12291"/>
                <a:gd name="T16" fmla="*/ 8441 w 12291"/>
                <a:gd name="T17" fmla="*/ 11847 h 12291"/>
                <a:gd name="T18" fmla="*/ 7636 w 12291"/>
                <a:gd name="T19" fmla="*/ 12108 h 12291"/>
                <a:gd name="T20" fmla="*/ 6808 w 12291"/>
                <a:gd name="T21" fmla="*/ 12255 h 12291"/>
                <a:gd name="T22" fmla="*/ 6202 w 12291"/>
                <a:gd name="T23" fmla="*/ 12291 h 12291"/>
                <a:gd name="T24" fmla="*/ 5584 w 12291"/>
                <a:gd name="T25" fmla="*/ 12265 h 12291"/>
                <a:gd name="T26" fmla="*/ 4734 w 12291"/>
                <a:gd name="T27" fmla="*/ 12127 h 12291"/>
                <a:gd name="T28" fmla="*/ 3906 w 12291"/>
                <a:gd name="T29" fmla="*/ 11870 h 12291"/>
                <a:gd name="T30" fmla="*/ 3114 w 12291"/>
                <a:gd name="T31" fmla="*/ 11493 h 12291"/>
                <a:gd name="T32" fmla="*/ 2371 w 12291"/>
                <a:gd name="T33" fmla="*/ 10996 h 12291"/>
                <a:gd name="T34" fmla="*/ 1800 w 12291"/>
                <a:gd name="T35" fmla="*/ 10491 h 12291"/>
                <a:gd name="T36" fmla="*/ 1295 w 12291"/>
                <a:gd name="T37" fmla="*/ 9919 h 12291"/>
                <a:gd name="T38" fmla="*/ 798 w 12291"/>
                <a:gd name="T39" fmla="*/ 9176 h 12291"/>
                <a:gd name="T40" fmla="*/ 421 w 12291"/>
                <a:gd name="T41" fmla="*/ 8384 h 12291"/>
                <a:gd name="T42" fmla="*/ 163 w 12291"/>
                <a:gd name="T43" fmla="*/ 7555 h 12291"/>
                <a:gd name="T44" fmla="*/ 24 w 12291"/>
                <a:gd name="T45" fmla="*/ 6706 h 12291"/>
                <a:gd name="T46" fmla="*/ 0 w 12291"/>
                <a:gd name="T47" fmla="*/ 6088 h 12291"/>
                <a:gd name="T48" fmla="*/ 36 w 12291"/>
                <a:gd name="T49" fmla="*/ 5481 h 12291"/>
                <a:gd name="T50" fmla="*/ 183 w 12291"/>
                <a:gd name="T51" fmla="*/ 4653 h 12291"/>
                <a:gd name="T52" fmla="*/ 444 w 12291"/>
                <a:gd name="T53" fmla="*/ 3848 h 12291"/>
                <a:gd name="T54" fmla="*/ 818 w 12291"/>
                <a:gd name="T55" fmla="*/ 3079 h 12291"/>
                <a:gd name="T56" fmla="*/ 1306 w 12291"/>
                <a:gd name="T57" fmla="*/ 2356 h 12291"/>
                <a:gd name="T58" fmla="*/ 1800 w 12291"/>
                <a:gd name="T59" fmla="*/ 1800 h 12291"/>
                <a:gd name="T60" fmla="*/ 2356 w 12291"/>
                <a:gd name="T61" fmla="*/ 1306 h 12291"/>
                <a:gd name="T62" fmla="*/ 3079 w 12291"/>
                <a:gd name="T63" fmla="*/ 818 h 12291"/>
                <a:gd name="T64" fmla="*/ 3848 w 12291"/>
                <a:gd name="T65" fmla="*/ 444 h 12291"/>
                <a:gd name="T66" fmla="*/ 4653 w 12291"/>
                <a:gd name="T67" fmla="*/ 183 h 12291"/>
                <a:gd name="T68" fmla="*/ 5481 w 12291"/>
                <a:gd name="T69" fmla="*/ 35 h 12291"/>
                <a:gd name="T70" fmla="*/ 6088 w 12291"/>
                <a:gd name="T71" fmla="*/ 0 h 12291"/>
                <a:gd name="T72" fmla="*/ 6706 w 12291"/>
                <a:gd name="T73" fmla="*/ 24 h 12291"/>
                <a:gd name="T74" fmla="*/ 7555 w 12291"/>
                <a:gd name="T75" fmla="*/ 163 h 12291"/>
                <a:gd name="T76" fmla="*/ 8384 w 12291"/>
                <a:gd name="T77" fmla="*/ 421 h 12291"/>
                <a:gd name="T78" fmla="*/ 9176 w 12291"/>
                <a:gd name="T79" fmla="*/ 798 h 12291"/>
                <a:gd name="T80" fmla="*/ 9919 w 12291"/>
                <a:gd name="T81" fmla="*/ 1293 h 12291"/>
                <a:gd name="T82" fmla="*/ 10491 w 12291"/>
                <a:gd name="T83" fmla="*/ 1800 h 12291"/>
                <a:gd name="T84" fmla="*/ 10996 w 12291"/>
                <a:gd name="T85" fmla="*/ 2371 h 12291"/>
                <a:gd name="T86" fmla="*/ 11493 w 12291"/>
                <a:gd name="T87" fmla="*/ 3114 h 12291"/>
                <a:gd name="T88" fmla="*/ 11870 w 12291"/>
                <a:gd name="T89" fmla="*/ 3906 h 12291"/>
                <a:gd name="T90" fmla="*/ 12127 w 12291"/>
                <a:gd name="T91" fmla="*/ 4734 h 12291"/>
                <a:gd name="T92" fmla="*/ 12265 w 12291"/>
                <a:gd name="T93" fmla="*/ 5584 h 12291"/>
                <a:gd name="T94" fmla="*/ 12291 w 12291"/>
                <a:gd name="T95" fmla="*/ 6202 h 1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91" h="12291">
                  <a:moveTo>
                    <a:pt x="12285" y="6390"/>
                  </a:moveTo>
                  <a:lnTo>
                    <a:pt x="12278" y="6530"/>
                  </a:lnTo>
                  <a:lnTo>
                    <a:pt x="12255" y="6808"/>
                  </a:lnTo>
                  <a:lnTo>
                    <a:pt x="12219" y="7086"/>
                  </a:lnTo>
                  <a:lnTo>
                    <a:pt x="12170" y="7362"/>
                  </a:lnTo>
                  <a:lnTo>
                    <a:pt x="12108" y="7636"/>
                  </a:lnTo>
                  <a:lnTo>
                    <a:pt x="12033" y="7907"/>
                  </a:lnTo>
                  <a:lnTo>
                    <a:pt x="11947" y="8176"/>
                  </a:lnTo>
                  <a:lnTo>
                    <a:pt x="11847" y="8441"/>
                  </a:lnTo>
                  <a:lnTo>
                    <a:pt x="11735" y="8702"/>
                  </a:lnTo>
                  <a:lnTo>
                    <a:pt x="11610" y="8960"/>
                  </a:lnTo>
                  <a:lnTo>
                    <a:pt x="11473" y="9212"/>
                  </a:lnTo>
                  <a:lnTo>
                    <a:pt x="11323" y="9458"/>
                  </a:lnTo>
                  <a:lnTo>
                    <a:pt x="11160" y="9698"/>
                  </a:lnTo>
                  <a:lnTo>
                    <a:pt x="10985" y="9933"/>
                  </a:lnTo>
                  <a:lnTo>
                    <a:pt x="10796" y="10162"/>
                  </a:lnTo>
                  <a:lnTo>
                    <a:pt x="10596" y="10383"/>
                  </a:lnTo>
                  <a:lnTo>
                    <a:pt x="10491" y="10491"/>
                  </a:lnTo>
                  <a:lnTo>
                    <a:pt x="10383" y="10596"/>
                  </a:lnTo>
                  <a:lnTo>
                    <a:pt x="10162" y="10796"/>
                  </a:lnTo>
                  <a:lnTo>
                    <a:pt x="9933" y="10985"/>
                  </a:lnTo>
                  <a:lnTo>
                    <a:pt x="9698" y="11160"/>
                  </a:lnTo>
                  <a:lnTo>
                    <a:pt x="9458" y="11323"/>
                  </a:lnTo>
                  <a:lnTo>
                    <a:pt x="9212" y="11473"/>
                  </a:lnTo>
                  <a:lnTo>
                    <a:pt x="8960" y="11610"/>
                  </a:lnTo>
                  <a:lnTo>
                    <a:pt x="8702" y="11735"/>
                  </a:lnTo>
                  <a:lnTo>
                    <a:pt x="8441" y="11847"/>
                  </a:lnTo>
                  <a:lnTo>
                    <a:pt x="8176" y="11947"/>
                  </a:lnTo>
                  <a:lnTo>
                    <a:pt x="7907" y="12033"/>
                  </a:lnTo>
                  <a:lnTo>
                    <a:pt x="7636" y="12108"/>
                  </a:lnTo>
                  <a:lnTo>
                    <a:pt x="7362" y="12170"/>
                  </a:lnTo>
                  <a:lnTo>
                    <a:pt x="7086" y="12219"/>
                  </a:lnTo>
                  <a:lnTo>
                    <a:pt x="6808" y="12255"/>
                  </a:lnTo>
                  <a:lnTo>
                    <a:pt x="6530" y="12278"/>
                  </a:lnTo>
                  <a:lnTo>
                    <a:pt x="6390" y="12285"/>
                  </a:lnTo>
                  <a:lnTo>
                    <a:pt x="6202" y="12291"/>
                  </a:lnTo>
                  <a:lnTo>
                    <a:pt x="6014" y="12288"/>
                  </a:lnTo>
                  <a:lnTo>
                    <a:pt x="5870" y="12284"/>
                  </a:lnTo>
                  <a:lnTo>
                    <a:pt x="5584" y="12265"/>
                  </a:lnTo>
                  <a:lnTo>
                    <a:pt x="5300" y="12232"/>
                  </a:lnTo>
                  <a:lnTo>
                    <a:pt x="5016" y="12186"/>
                  </a:lnTo>
                  <a:lnTo>
                    <a:pt x="4734" y="12127"/>
                  </a:lnTo>
                  <a:lnTo>
                    <a:pt x="4455" y="12055"/>
                  </a:lnTo>
                  <a:lnTo>
                    <a:pt x="4178" y="11968"/>
                  </a:lnTo>
                  <a:lnTo>
                    <a:pt x="3906" y="11870"/>
                  </a:lnTo>
                  <a:lnTo>
                    <a:pt x="3637" y="11757"/>
                  </a:lnTo>
                  <a:lnTo>
                    <a:pt x="3373" y="11631"/>
                  </a:lnTo>
                  <a:lnTo>
                    <a:pt x="3114" y="11493"/>
                  </a:lnTo>
                  <a:lnTo>
                    <a:pt x="2860" y="11340"/>
                  </a:lnTo>
                  <a:lnTo>
                    <a:pt x="2613" y="11175"/>
                  </a:lnTo>
                  <a:lnTo>
                    <a:pt x="2371" y="10996"/>
                  </a:lnTo>
                  <a:lnTo>
                    <a:pt x="2137" y="10803"/>
                  </a:lnTo>
                  <a:lnTo>
                    <a:pt x="1910" y="10599"/>
                  </a:lnTo>
                  <a:lnTo>
                    <a:pt x="1800" y="10491"/>
                  </a:lnTo>
                  <a:lnTo>
                    <a:pt x="1692" y="10380"/>
                  </a:lnTo>
                  <a:lnTo>
                    <a:pt x="1486" y="10154"/>
                  </a:lnTo>
                  <a:lnTo>
                    <a:pt x="1295" y="9919"/>
                  </a:lnTo>
                  <a:lnTo>
                    <a:pt x="1115" y="9678"/>
                  </a:lnTo>
                  <a:lnTo>
                    <a:pt x="949" y="9431"/>
                  </a:lnTo>
                  <a:lnTo>
                    <a:pt x="798" y="9176"/>
                  </a:lnTo>
                  <a:lnTo>
                    <a:pt x="658" y="8916"/>
                  </a:lnTo>
                  <a:lnTo>
                    <a:pt x="533" y="8653"/>
                  </a:lnTo>
                  <a:lnTo>
                    <a:pt x="421" y="8384"/>
                  </a:lnTo>
                  <a:lnTo>
                    <a:pt x="321" y="8111"/>
                  </a:lnTo>
                  <a:lnTo>
                    <a:pt x="235" y="7835"/>
                  </a:lnTo>
                  <a:lnTo>
                    <a:pt x="163" y="7555"/>
                  </a:lnTo>
                  <a:lnTo>
                    <a:pt x="104" y="7275"/>
                  </a:lnTo>
                  <a:lnTo>
                    <a:pt x="58" y="6991"/>
                  </a:lnTo>
                  <a:lnTo>
                    <a:pt x="24" y="6706"/>
                  </a:lnTo>
                  <a:lnTo>
                    <a:pt x="6" y="6419"/>
                  </a:lnTo>
                  <a:lnTo>
                    <a:pt x="1" y="6277"/>
                  </a:lnTo>
                  <a:lnTo>
                    <a:pt x="0" y="6088"/>
                  </a:lnTo>
                  <a:lnTo>
                    <a:pt x="6" y="5901"/>
                  </a:lnTo>
                  <a:lnTo>
                    <a:pt x="12" y="5761"/>
                  </a:lnTo>
                  <a:lnTo>
                    <a:pt x="36" y="5481"/>
                  </a:lnTo>
                  <a:lnTo>
                    <a:pt x="72" y="5204"/>
                  </a:lnTo>
                  <a:lnTo>
                    <a:pt x="121" y="4928"/>
                  </a:lnTo>
                  <a:lnTo>
                    <a:pt x="183" y="4653"/>
                  </a:lnTo>
                  <a:lnTo>
                    <a:pt x="256" y="4383"/>
                  </a:lnTo>
                  <a:lnTo>
                    <a:pt x="343" y="4113"/>
                  </a:lnTo>
                  <a:lnTo>
                    <a:pt x="444" y="3848"/>
                  </a:lnTo>
                  <a:lnTo>
                    <a:pt x="554" y="3588"/>
                  </a:lnTo>
                  <a:lnTo>
                    <a:pt x="680" y="3331"/>
                  </a:lnTo>
                  <a:lnTo>
                    <a:pt x="818" y="3079"/>
                  </a:lnTo>
                  <a:lnTo>
                    <a:pt x="968" y="2831"/>
                  </a:lnTo>
                  <a:lnTo>
                    <a:pt x="1131" y="2591"/>
                  </a:lnTo>
                  <a:lnTo>
                    <a:pt x="1306" y="2356"/>
                  </a:lnTo>
                  <a:lnTo>
                    <a:pt x="1494" y="2129"/>
                  </a:lnTo>
                  <a:lnTo>
                    <a:pt x="1694" y="1907"/>
                  </a:lnTo>
                  <a:lnTo>
                    <a:pt x="1800" y="1800"/>
                  </a:lnTo>
                  <a:lnTo>
                    <a:pt x="1907" y="1694"/>
                  </a:lnTo>
                  <a:lnTo>
                    <a:pt x="2129" y="1494"/>
                  </a:lnTo>
                  <a:lnTo>
                    <a:pt x="2356" y="1306"/>
                  </a:lnTo>
                  <a:lnTo>
                    <a:pt x="2591" y="1131"/>
                  </a:lnTo>
                  <a:lnTo>
                    <a:pt x="2831" y="968"/>
                  </a:lnTo>
                  <a:lnTo>
                    <a:pt x="3079" y="818"/>
                  </a:lnTo>
                  <a:lnTo>
                    <a:pt x="3331" y="680"/>
                  </a:lnTo>
                  <a:lnTo>
                    <a:pt x="3588" y="554"/>
                  </a:lnTo>
                  <a:lnTo>
                    <a:pt x="3848" y="444"/>
                  </a:lnTo>
                  <a:lnTo>
                    <a:pt x="4113" y="343"/>
                  </a:lnTo>
                  <a:lnTo>
                    <a:pt x="4383" y="256"/>
                  </a:lnTo>
                  <a:lnTo>
                    <a:pt x="4653" y="183"/>
                  </a:lnTo>
                  <a:lnTo>
                    <a:pt x="4928" y="121"/>
                  </a:lnTo>
                  <a:lnTo>
                    <a:pt x="5204" y="72"/>
                  </a:lnTo>
                  <a:lnTo>
                    <a:pt x="5481" y="35"/>
                  </a:lnTo>
                  <a:lnTo>
                    <a:pt x="5759" y="12"/>
                  </a:lnTo>
                  <a:lnTo>
                    <a:pt x="5899" y="4"/>
                  </a:lnTo>
                  <a:lnTo>
                    <a:pt x="6088" y="0"/>
                  </a:lnTo>
                  <a:lnTo>
                    <a:pt x="6277" y="1"/>
                  </a:lnTo>
                  <a:lnTo>
                    <a:pt x="6419" y="6"/>
                  </a:lnTo>
                  <a:lnTo>
                    <a:pt x="6706" y="24"/>
                  </a:lnTo>
                  <a:lnTo>
                    <a:pt x="6991" y="58"/>
                  </a:lnTo>
                  <a:lnTo>
                    <a:pt x="7275" y="104"/>
                  </a:lnTo>
                  <a:lnTo>
                    <a:pt x="7555" y="163"/>
                  </a:lnTo>
                  <a:lnTo>
                    <a:pt x="7835" y="235"/>
                  </a:lnTo>
                  <a:lnTo>
                    <a:pt x="8111" y="321"/>
                  </a:lnTo>
                  <a:lnTo>
                    <a:pt x="8384" y="421"/>
                  </a:lnTo>
                  <a:lnTo>
                    <a:pt x="8653" y="533"/>
                  </a:lnTo>
                  <a:lnTo>
                    <a:pt x="8916" y="658"/>
                  </a:lnTo>
                  <a:lnTo>
                    <a:pt x="9176" y="798"/>
                  </a:lnTo>
                  <a:lnTo>
                    <a:pt x="9431" y="949"/>
                  </a:lnTo>
                  <a:lnTo>
                    <a:pt x="9678" y="1115"/>
                  </a:lnTo>
                  <a:lnTo>
                    <a:pt x="9919" y="1293"/>
                  </a:lnTo>
                  <a:lnTo>
                    <a:pt x="10154" y="1486"/>
                  </a:lnTo>
                  <a:lnTo>
                    <a:pt x="10380" y="1692"/>
                  </a:lnTo>
                  <a:lnTo>
                    <a:pt x="10491" y="1800"/>
                  </a:lnTo>
                  <a:lnTo>
                    <a:pt x="10599" y="1910"/>
                  </a:lnTo>
                  <a:lnTo>
                    <a:pt x="10803" y="2137"/>
                  </a:lnTo>
                  <a:lnTo>
                    <a:pt x="10996" y="2371"/>
                  </a:lnTo>
                  <a:lnTo>
                    <a:pt x="11175" y="2613"/>
                  </a:lnTo>
                  <a:lnTo>
                    <a:pt x="11340" y="2860"/>
                  </a:lnTo>
                  <a:lnTo>
                    <a:pt x="11493" y="3114"/>
                  </a:lnTo>
                  <a:lnTo>
                    <a:pt x="11631" y="3373"/>
                  </a:lnTo>
                  <a:lnTo>
                    <a:pt x="11758" y="3637"/>
                  </a:lnTo>
                  <a:lnTo>
                    <a:pt x="11870" y="3906"/>
                  </a:lnTo>
                  <a:lnTo>
                    <a:pt x="11968" y="4178"/>
                  </a:lnTo>
                  <a:lnTo>
                    <a:pt x="12055" y="4455"/>
                  </a:lnTo>
                  <a:lnTo>
                    <a:pt x="12127" y="4734"/>
                  </a:lnTo>
                  <a:lnTo>
                    <a:pt x="12186" y="5015"/>
                  </a:lnTo>
                  <a:lnTo>
                    <a:pt x="12232" y="5299"/>
                  </a:lnTo>
                  <a:lnTo>
                    <a:pt x="12265" y="5584"/>
                  </a:lnTo>
                  <a:lnTo>
                    <a:pt x="12284" y="5870"/>
                  </a:lnTo>
                  <a:lnTo>
                    <a:pt x="12288" y="6014"/>
                  </a:lnTo>
                  <a:lnTo>
                    <a:pt x="12291" y="6202"/>
                  </a:lnTo>
                  <a:lnTo>
                    <a:pt x="12285" y="63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792" y="112"/>
              <a:ext cx="2481" cy="4097"/>
            </a:xfrm>
            <a:custGeom>
              <a:avLst/>
              <a:gdLst>
                <a:gd name="T0" fmla="*/ 4072 w 7442"/>
                <a:gd name="T1" fmla="*/ 10144 h 12291"/>
                <a:gd name="T2" fmla="*/ 3525 w 7442"/>
                <a:gd name="T3" fmla="*/ 9397 h 12291"/>
                <a:gd name="T4" fmla="*/ 3103 w 7442"/>
                <a:gd name="T5" fmla="*/ 8595 h 12291"/>
                <a:gd name="T6" fmla="*/ 2807 w 7442"/>
                <a:gd name="T7" fmla="*/ 7751 h 12291"/>
                <a:gd name="T8" fmla="*/ 2637 w 7442"/>
                <a:gd name="T9" fmla="*/ 6881 h 12291"/>
                <a:gd name="T10" fmla="*/ 2596 w 7442"/>
                <a:gd name="T11" fmla="*/ 5997 h 12291"/>
                <a:gd name="T12" fmla="*/ 2681 w 7442"/>
                <a:gd name="T13" fmla="*/ 5117 h 12291"/>
                <a:gd name="T14" fmla="*/ 2891 w 7442"/>
                <a:gd name="T15" fmla="*/ 4253 h 12291"/>
                <a:gd name="T16" fmla="*/ 3229 w 7442"/>
                <a:gd name="T17" fmla="*/ 3422 h 12291"/>
                <a:gd name="T18" fmla="*/ 3693 w 7442"/>
                <a:gd name="T19" fmla="*/ 2637 h 12291"/>
                <a:gd name="T20" fmla="*/ 4284 w 7442"/>
                <a:gd name="T21" fmla="*/ 1913 h 12291"/>
                <a:gd name="T22" fmla="*/ 4644 w 7442"/>
                <a:gd name="T23" fmla="*/ 1564 h 12291"/>
                <a:gd name="T24" fmla="*/ 5169 w 7442"/>
                <a:gd name="T25" fmla="*/ 1142 h 12291"/>
                <a:gd name="T26" fmla="*/ 5728 w 7442"/>
                <a:gd name="T27" fmla="*/ 786 h 12291"/>
                <a:gd name="T28" fmla="*/ 6314 w 7442"/>
                <a:gd name="T29" fmla="*/ 497 h 12291"/>
                <a:gd name="T30" fmla="*/ 6922 w 7442"/>
                <a:gd name="T31" fmla="*/ 274 h 12291"/>
                <a:gd name="T32" fmla="*/ 7442 w 7442"/>
                <a:gd name="T33" fmla="*/ 138 h 12291"/>
                <a:gd name="T34" fmla="*/ 6509 w 7442"/>
                <a:gd name="T35" fmla="*/ 10 h 12291"/>
                <a:gd name="T36" fmla="*/ 5381 w 7442"/>
                <a:gd name="T37" fmla="*/ 46 h 12291"/>
                <a:gd name="T38" fmla="*/ 4274 w 7442"/>
                <a:gd name="T39" fmla="*/ 289 h 12291"/>
                <a:gd name="T40" fmla="*/ 3218 w 7442"/>
                <a:gd name="T41" fmla="*/ 739 h 12291"/>
                <a:gd name="T42" fmla="*/ 2244 w 7442"/>
                <a:gd name="T43" fmla="*/ 1394 h 12291"/>
                <a:gd name="T44" fmla="*/ 1687 w 7442"/>
                <a:gd name="T45" fmla="*/ 1913 h 12291"/>
                <a:gd name="T46" fmla="*/ 1096 w 7442"/>
                <a:gd name="T47" fmla="*/ 2637 h 12291"/>
                <a:gd name="T48" fmla="*/ 633 w 7442"/>
                <a:gd name="T49" fmla="*/ 3422 h 12291"/>
                <a:gd name="T50" fmla="*/ 296 w 7442"/>
                <a:gd name="T51" fmla="*/ 4253 h 12291"/>
                <a:gd name="T52" fmla="*/ 84 w 7442"/>
                <a:gd name="T53" fmla="*/ 5117 h 12291"/>
                <a:gd name="T54" fmla="*/ 0 w 7442"/>
                <a:gd name="T55" fmla="*/ 5997 h 12291"/>
                <a:gd name="T56" fmla="*/ 42 w 7442"/>
                <a:gd name="T57" fmla="*/ 6881 h 12291"/>
                <a:gd name="T58" fmla="*/ 211 w 7442"/>
                <a:gd name="T59" fmla="*/ 7751 h 12291"/>
                <a:gd name="T60" fmla="*/ 506 w 7442"/>
                <a:gd name="T61" fmla="*/ 8595 h 12291"/>
                <a:gd name="T62" fmla="*/ 928 w 7442"/>
                <a:gd name="T63" fmla="*/ 9397 h 12291"/>
                <a:gd name="T64" fmla="*/ 1477 w 7442"/>
                <a:gd name="T65" fmla="*/ 10144 h 12291"/>
                <a:gd name="T66" fmla="*/ 1943 w 7442"/>
                <a:gd name="T67" fmla="*/ 10632 h 12291"/>
                <a:gd name="T68" fmla="*/ 2882 w 7442"/>
                <a:gd name="T69" fmla="*/ 11356 h 12291"/>
                <a:gd name="T70" fmla="*/ 3915 w 7442"/>
                <a:gd name="T71" fmla="*/ 11875 h 12291"/>
                <a:gd name="T72" fmla="*/ 5008 w 7442"/>
                <a:gd name="T73" fmla="*/ 12186 h 12291"/>
                <a:gd name="T74" fmla="*/ 6131 w 7442"/>
                <a:gd name="T75" fmla="*/ 12291 h 12291"/>
                <a:gd name="T76" fmla="*/ 7256 w 7442"/>
                <a:gd name="T77" fmla="*/ 12190 h 12291"/>
                <a:gd name="T78" fmla="*/ 7130 w 7442"/>
                <a:gd name="T79" fmla="*/ 12076 h 12291"/>
                <a:gd name="T80" fmla="*/ 6516 w 7442"/>
                <a:gd name="T81" fmla="*/ 11875 h 12291"/>
                <a:gd name="T82" fmla="*/ 5921 w 7442"/>
                <a:gd name="T83" fmla="*/ 11608 h 12291"/>
                <a:gd name="T84" fmla="*/ 5352 w 7442"/>
                <a:gd name="T85" fmla="*/ 11274 h 12291"/>
                <a:gd name="T86" fmla="*/ 4815 w 7442"/>
                <a:gd name="T87" fmla="*/ 10874 h 12291"/>
                <a:gd name="T88" fmla="*/ 4395 w 7442"/>
                <a:gd name="T89" fmla="*/ 10491 h 1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442" h="12291">
                  <a:moveTo>
                    <a:pt x="4395" y="10491"/>
                  </a:moveTo>
                  <a:lnTo>
                    <a:pt x="4284" y="10377"/>
                  </a:lnTo>
                  <a:lnTo>
                    <a:pt x="4072" y="10144"/>
                  </a:lnTo>
                  <a:lnTo>
                    <a:pt x="3876" y="9903"/>
                  </a:lnTo>
                  <a:lnTo>
                    <a:pt x="3693" y="9654"/>
                  </a:lnTo>
                  <a:lnTo>
                    <a:pt x="3525" y="9397"/>
                  </a:lnTo>
                  <a:lnTo>
                    <a:pt x="3369" y="9137"/>
                  </a:lnTo>
                  <a:lnTo>
                    <a:pt x="3229" y="8869"/>
                  </a:lnTo>
                  <a:lnTo>
                    <a:pt x="3103" y="8595"/>
                  </a:lnTo>
                  <a:lnTo>
                    <a:pt x="2990" y="8319"/>
                  </a:lnTo>
                  <a:lnTo>
                    <a:pt x="2891" y="8036"/>
                  </a:lnTo>
                  <a:lnTo>
                    <a:pt x="2807" y="7751"/>
                  </a:lnTo>
                  <a:lnTo>
                    <a:pt x="2737" y="7463"/>
                  </a:lnTo>
                  <a:lnTo>
                    <a:pt x="2681" y="7174"/>
                  </a:lnTo>
                  <a:lnTo>
                    <a:pt x="2637" y="6881"/>
                  </a:lnTo>
                  <a:lnTo>
                    <a:pt x="2610" y="6588"/>
                  </a:lnTo>
                  <a:lnTo>
                    <a:pt x="2596" y="6292"/>
                  </a:lnTo>
                  <a:lnTo>
                    <a:pt x="2596" y="5997"/>
                  </a:lnTo>
                  <a:lnTo>
                    <a:pt x="2610" y="5703"/>
                  </a:lnTo>
                  <a:lnTo>
                    <a:pt x="2637" y="5409"/>
                  </a:lnTo>
                  <a:lnTo>
                    <a:pt x="2681" y="5117"/>
                  </a:lnTo>
                  <a:lnTo>
                    <a:pt x="2737" y="4826"/>
                  </a:lnTo>
                  <a:lnTo>
                    <a:pt x="2807" y="4538"/>
                  </a:lnTo>
                  <a:lnTo>
                    <a:pt x="2891" y="4253"/>
                  </a:lnTo>
                  <a:lnTo>
                    <a:pt x="2990" y="3972"/>
                  </a:lnTo>
                  <a:lnTo>
                    <a:pt x="3103" y="3694"/>
                  </a:lnTo>
                  <a:lnTo>
                    <a:pt x="3229" y="3422"/>
                  </a:lnTo>
                  <a:lnTo>
                    <a:pt x="3369" y="3154"/>
                  </a:lnTo>
                  <a:lnTo>
                    <a:pt x="3525" y="2892"/>
                  </a:lnTo>
                  <a:lnTo>
                    <a:pt x="3693" y="2637"/>
                  </a:lnTo>
                  <a:lnTo>
                    <a:pt x="3876" y="2388"/>
                  </a:lnTo>
                  <a:lnTo>
                    <a:pt x="4072" y="2147"/>
                  </a:lnTo>
                  <a:lnTo>
                    <a:pt x="4284" y="1913"/>
                  </a:lnTo>
                  <a:lnTo>
                    <a:pt x="4395" y="1800"/>
                  </a:lnTo>
                  <a:lnTo>
                    <a:pt x="4477" y="1720"/>
                  </a:lnTo>
                  <a:lnTo>
                    <a:pt x="4644" y="1564"/>
                  </a:lnTo>
                  <a:lnTo>
                    <a:pt x="4815" y="1416"/>
                  </a:lnTo>
                  <a:lnTo>
                    <a:pt x="4991" y="1275"/>
                  </a:lnTo>
                  <a:lnTo>
                    <a:pt x="5169" y="1142"/>
                  </a:lnTo>
                  <a:lnTo>
                    <a:pt x="5352" y="1017"/>
                  </a:lnTo>
                  <a:lnTo>
                    <a:pt x="5540" y="897"/>
                  </a:lnTo>
                  <a:lnTo>
                    <a:pt x="5728" y="786"/>
                  </a:lnTo>
                  <a:lnTo>
                    <a:pt x="5921" y="683"/>
                  </a:lnTo>
                  <a:lnTo>
                    <a:pt x="6117" y="586"/>
                  </a:lnTo>
                  <a:lnTo>
                    <a:pt x="6314" y="497"/>
                  </a:lnTo>
                  <a:lnTo>
                    <a:pt x="6516" y="415"/>
                  </a:lnTo>
                  <a:lnTo>
                    <a:pt x="6718" y="341"/>
                  </a:lnTo>
                  <a:lnTo>
                    <a:pt x="6922" y="274"/>
                  </a:lnTo>
                  <a:lnTo>
                    <a:pt x="7130" y="213"/>
                  </a:lnTo>
                  <a:lnTo>
                    <a:pt x="7337" y="161"/>
                  </a:lnTo>
                  <a:lnTo>
                    <a:pt x="7442" y="138"/>
                  </a:lnTo>
                  <a:lnTo>
                    <a:pt x="7256" y="101"/>
                  </a:lnTo>
                  <a:lnTo>
                    <a:pt x="6883" y="43"/>
                  </a:lnTo>
                  <a:lnTo>
                    <a:pt x="6509" y="10"/>
                  </a:lnTo>
                  <a:lnTo>
                    <a:pt x="6131" y="0"/>
                  </a:lnTo>
                  <a:lnTo>
                    <a:pt x="5756" y="12"/>
                  </a:lnTo>
                  <a:lnTo>
                    <a:pt x="5381" y="46"/>
                  </a:lnTo>
                  <a:lnTo>
                    <a:pt x="5008" y="105"/>
                  </a:lnTo>
                  <a:lnTo>
                    <a:pt x="4638" y="186"/>
                  </a:lnTo>
                  <a:lnTo>
                    <a:pt x="4274" y="289"/>
                  </a:lnTo>
                  <a:lnTo>
                    <a:pt x="3915" y="416"/>
                  </a:lnTo>
                  <a:lnTo>
                    <a:pt x="3562" y="566"/>
                  </a:lnTo>
                  <a:lnTo>
                    <a:pt x="3218" y="739"/>
                  </a:lnTo>
                  <a:lnTo>
                    <a:pt x="2882" y="935"/>
                  </a:lnTo>
                  <a:lnTo>
                    <a:pt x="2558" y="1152"/>
                  </a:lnTo>
                  <a:lnTo>
                    <a:pt x="2244" y="1394"/>
                  </a:lnTo>
                  <a:lnTo>
                    <a:pt x="1943" y="1658"/>
                  </a:lnTo>
                  <a:lnTo>
                    <a:pt x="1799" y="1800"/>
                  </a:lnTo>
                  <a:lnTo>
                    <a:pt x="1687" y="1913"/>
                  </a:lnTo>
                  <a:lnTo>
                    <a:pt x="1477" y="2147"/>
                  </a:lnTo>
                  <a:lnTo>
                    <a:pt x="1279" y="2388"/>
                  </a:lnTo>
                  <a:lnTo>
                    <a:pt x="1096" y="2637"/>
                  </a:lnTo>
                  <a:lnTo>
                    <a:pt x="928" y="2892"/>
                  </a:lnTo>
                  <a:lnTo>
                    <a:pt x="774" y="3154"/>
                  </a:lnTo>
                  <a:lnTo>
                    <a:pt x="633" y="3422"/>
                  </a:lnTo>
                  <a:lnTo>
                    <a:pt x="506" y="3694"/>
                  </a:lnTo>
                  <a:lnTo>
                    <a:pt x="394" y="3972"/>
                  </a:lnTo>
                  <a:lnTo>
                    <a:pt x="296" y="4253"/>
                  </a:lnTo>
                  <a:lnTo>
                    <a:pt x="211" y="4538"/>
                  </a:lnTo>
                  <a:lnTo>
                    <a:pt x="140" y="4826"/>
                  </a:lnTo>
                  <a:lnTo>
                    <a:pt x="84" y="5117"/>
                  </a:lnTo>
                  <a:lnTo>
                    <a:pt x="42" y="5409"/>
                  </a:lnTo>
                  <a:lnTo>
                    <a:pt x="15" y="5703"/>
                  </a:lnTo>
                  <a:lnTo>
                    <a:pt x="0" y="5997"/>
                  </a:lnTo>
                  <a:lnTo>
                    <a:pt x="0" y="6292"/>
                  </a:lnTo>
                  <a:lnTo>
                    <a:pt x="15" y="6588"/>
                  </a:lnTo>
                  <a:lnTo>
                    <a:pt x="42" y="6881"/>
                  </a:lnTo>
                  <a:lnTo>
                    <a:pt x="84" y="7174"/>
                  </a:lnTo>
                  <a:lnTo>
                    <a:pt x="140" y="7463"/>
                  </a:lnTo>
                  <a:lnTo>
                    <a:pt x="211" y="7751"/>
                  </a:lnTo>
                  <a:lnTo>
                    <a:pt x="296" y="8036"/>
                  </a:lnTo>
                  <a:lnTo>
                    <a:pt x="394" y="8319"/>
                  </a:lnTo>
                  <a:lnTo>
                    <a:pt x="506" y="8595"/>
                  </a:lnTo>
                  <a:lnTo>
                    <a:pt x="633" y="8869"/>
                  </a:lnTo>
                  <a:lnTo>
                    <a:pt x="774" y="9137"/>
                  </a:lnTo>
                  <a:lnTo>
                    <a:pt x="928" y="9397"/>
                  </a:lnTo>
                  <a:lnTo>
                    <a:pt x="1096" y="9654"/>
                  </a:lnTo>
                  <a:lnTo>
                    <a:pt x="1279" y="9903"/>
                  </a:lnTo>
                  <a:lnTo>
                    <a:pt x="1477" y="10144"/>
                  </a:lnTo>
                  <a:lnTo>
                    <a:pt x="1687" y="10377"/>
                  </a:lnTo>
                  <a:lnTo>
                    <a:pt x="1799" y="10491"/>
                  </a:lnTo>
                  <a:lnTo>
                    <a:pt x="1943" y="10632"/>
                  </a:lnTo>
                  <a:lnTo>
                    <a:pt x="2244" y="10897"/>
                  </a:lnTo>
                  <a:lnTo>
                    <a:pt x="2558" y="11137"/>
                  </a:lnTo>
                  <a:lnTo>
                    <a:pt x="2882" y="11356"/>
                  </a:lnTo>
                  <a:lnTo>
                    <a:pt x="3218" y="11552"/>
                  </a:lnTo>
                  <a:lnTo>
                    <a:pt x="3562" y="11725"/>
                  </a:lnTo>
                  <a:lnTo>
                    <a:pt x="3915" y="11875"/>
                  </a:lnTo>
                  <a:lnTo>
                    <a:pt x="4274" y="12001"/>
                  </a:lnTo>
                  <a:lnTo>
                    <a:pt x="4638" y="12105"/>
                  </a:lnTo>
                  <a:lnTo>
                    <a:pt x="5008" y="12186"/>
                  </a:lnTo>
                  <a:lnTo>
                    <a:pt x="5381" y="12243"/>
                  </a:lnTo>
                  <a:lnTo>
                    <a:pt x="5756" y="12279"/>
                  </a:lnTo>
                  <a:lnTo>
                    <a:pt x="6131" y="12291"/>
                  </a:lnTo>
                  <a:lnTo>
                    <a:pt x="6509" y="12281"/>
                  </a:lnTo>
                  <a:lnTo>
                    <a:pt x="6883" y="12246"/>
                  </a:lnTo>
                  <a:lnTo>
                    <a:pt x="7256" y="12190"/>
                  </a:lnTo>
                  <a:lnTo>
                    <a:pt x="7442" y="12153"/>
                  </a:lnTo>
                  <a:lnTo>
                    <a:pt x="7337" y="12130"/>
                  </a:lnTo>
                  <a:lnTo>
                    <a:pt x="7130" y="12076"/>
                  </a:lnTo>
                  <a:lnTo>
                    <a:pt x="6922" y="12017"/>
                  </a:lnTo>
                  <a:lnTo>
                    <a:pt x="6718" y="11950"/>
                  </a:lnTo>
                  <a:lnTo>
                    <a:pt x="6516" y="11875"/>
                  </a:lnTo>
                  <a:lnTo>
                    <a:pt x="6314" y="11794"/>
                  </a:lnTo>
                  <a:lnTo>
                    <a:pt x="6117" y="11705"/>
                  </a:lnTo>
                  <a:lnTo>
                    <a:pt x="5921" y="11608"/>
                  </a:lnTo>
                  <a:lnTo>
                    <a:pt x="5728" y="11505"/>
                  </a:lnTo>
                  <a:lnTo>
                    <a:pt x="5540" y="11392"/>
                  </a:lnTo>
                  <a:lnTo>
                    <a:pt x="5352" y="11274"/>
                  </a:lnTo>
                  <a:lnTo>
                    <a:pt x="5169" y="11149"/>
                  </a:lnTo>
                  <a:lnTo>
                    <a:pt x="4991" y="11015"/>
                  </a:lnTo>
                  <a:lnTo>
                    <a:pt x="4815" y="10874"/>
                  </a:lnTo>
                  <a:lnTo>
                    <a:pt x="4644" y="10727"/>
                  </a:lnTo>
                  <a:lnTo>
                    <a:pt x="4477" y="10571"/>
                  </a:lnTo>
                  <a:lnTo>
                    <a:pt x="4395" y="104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792" y="112"/>
              <a:ext cx="2092" cy="2092"/>
            </a:xfrm>
            <a:custGeom>
              <a:avLst/>
              <a:gdLst>
                <a:gd name="T0" fmla="*/ 6277 w 6277"/>
                <a:gd name="T1" fmla="*/ 3 h 6277"/>
                <a:gd name="T2" fmla="*/ 6255 w 6277"/>
                <a:gd name="T3" fmla="*/ 470 h 6277"/>
                <a:gd name="T4" fmla="*/ 6176 w 6277"/>
                <a:gd name="T5" fmla="*/ 1080 h 6277"/>
                <a:gd name="T6" fmla="*/ 6037 w 6277"/>
                <a:gd name="T7" fmla="*/ 1676 h 6277"/>
                <a:gd name="T8" fmla="*/ 5843 w 6277"/>
                <a:gd name="T9" fmla="*/ 2254 h 6277"/>
                <a:gd name="T10" fmla="*/ 5594 w 6277"/>
                <a:gd name="T11" fmla="*/ 2810 h 6277"/>
                <a:gd name="T12" fmla="*/ 5291 w 6277"/>
                <a:gd name="T13" fmla="*/ 3340 h 6277"/>
                <a:gd name="T14" fmla="*/ 4937 w 6277"/>
                <a:gd name="T15" fmla="*/ 3841 h 6277"/>
                <a:gd name="T16" fmla="*/ 4531 w 6277"/>
                <a:gd name="T17" fmla="*/ 4311 h 6277"/>
                <a:gd name="T18" fmla="*/ 4311 w 6277"/>
                <a:gd name="T19" fmla="*/ 4531 h 6277"/>
                <a:gd name="T20" fmla="*/ 3841 w 6277"/>
                <a:gd name="T21" fmla="*/ 4937 h 6277"/>
                <a:gd name="T22" fmla="*/ 3340 w 6277"/>
                <a:gd name="T23" fmla="*/ 5291 h 6277"/>
                <a:gd name="T24" fmla="*/ 2810 w 6277"/>
                <a:gd name="T25" fmla="*/ 5594 h 6277"/>
                <a:gd name="T26" fmla="*/ 2254 w 6277"/>
                <a:gd name="T27" fmla="*/ 5843 h 6277"/>
                <a:gd name="T28" fmla="*/ 1676 w 6277"/>
                <a:gd name="T29" fmla="*/ 6037 h 6277"/>
                <a:gd name="T30" fmla="*/ 1080 w 6277"/>
                <a:gd name="T31" fmla="*/ 6176 h 6277"/>
                <a:gd name="T32" fmla="*/ 468 w 6277"/>
                <a:gd name="T33" fmla="*/ 6255 h 6277"/>
                <a:gd name="T34" fmla="*/ 1 w 6277"/>
                <a:gd name="T35" fmla="*/ 6277 h 6277"/>
                <a:gd name="T36" fmla="*/ 0 w 6277"/>
                <a:gd name="T37" fmla="*/ 6088 h 6277"/>
                <a:gd name="T38" fmla="*/ 151 w 6277"/>
                <a:gd name="T39" fmla="*/ 5898 h 6277"/>
                <a:gd name="T40" fmla="*/ 732 w 6277"/>
                <a:gd name="T41" fmla="*/ 5849 h 6277"/>
                <a:gd name="T42" fmla="*/ 1299 w 6277"/>
                <a:gd name="T43" fmla="*/ 5746 h 6277"/>
                <a:gd name="T44" fmla="*/ 1851 w 6277"/>
                <a:gd name="T45" fmla="*/ 5590 h 6277"/>
                <a:gd name="T46" fmla="*/ 2384 w 6277"/>
                <a:gd name="T47" fmla="*/ 5381 h 6277"/>
                <a:gd name="T48" fmla="*/ 2893 w 6277"/>
                <a:gd name="T49" fmla="*/ 5121 h 6277"/>
                <a:gd name="T50" fmla="*/ 3379 w 6277"/>
                <a:gd name="T51" fmla="*/ 4812 h 6277"/>
                <a:gd name="T52" fmla="*/ 3834 w 6277"/>
                <a:gd name="T53" fmla="*/ 4455 h 6277"/>
                <a:gd name="T54" fmla="*/ 4155 w 6277"/>
                <a:gd name="T55" fmla="*/ 4155 h 6277"/>
                <a:gd name="T56" fmla="*/ 4455 w 6277"/>
                <a:gd name="T57" fmla="*/ 3834 h 6277"/>
                <a:gd name="T58" fmla="*/ 4812 w 6277"/>
                <a:gd name="T59" fmla="*/ 3379 h 6277"/>
                <a:gd name="T60" fmla="*/ 5121 w 6277"/>
                <a:gd name="T61" fmla="*/ 2893 h 6277"/>
                <a:gd name="T62" fmla="*/ 5381 w 6277"/>
                <a:gd name="T63" fmla="*/ 2384 h 6277"/>
                <a:gd name="T64" fmla="*/ 5590 w 6277"/>
                <a:gd name="T65" fmla="*/ 1851 h 6277"/>
                <a:gd name="T66" fmla="*/ 5746 w 6277"/>
                <a:gd name="T67" fmla="*/ 1299 h 6277"/>
                <a:gd name="T68" fmla="*/ 5849 w 6277"/>
                <a:gd name="T69" fmla="*/ 732 h 6277"/>
                <a:gd name="T70" fmla="*/ 5898 w 6277"/>
                <a:gd name="T71" fmla="*/ 151 h 6277"/>
                <a:gd name="T72" fmla="*/ 6088 w 6277"/>
                <a:gd name="T73" fmla="*/ 0 h 6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77" h="6277">
                  <a:moveTo>
                    <a:pt x="6277" y="1"/>
                  </a:moveTo>
                  <a:lnTo>
                    <a:pt x="6277" y="3"/>
                  </a:lnTo>
                  <a:lnTo>
                    <a:pt x="6274" y="158"/>
                  </a:lnTo>
                  <a:lnTo>
                    <a:pt x="6255" y="470"/>
                  </a:lnTo>
                  <a:lnTo>
                    <a:pt x="6223" y="776"/>
                  </a:lnTo>
                  <a:lnTo>
                    <a:pt x="6176" y="1080"/>
                  </a:lnTo>
                  <a:lnTo>
                    <a:pt x="6114" y="1381"/>
                  </a:lnTo>
                  <a:lnTo>
                    <a:pt x="6037" y="1676"/>
                  </a:lnTo>
                  <a:lnTo>
                    <a:pt x="5948" y="1967"/>
                  </a:lnTo>
                  <a:lnTo>
                    <a:pt x="5843" y="2254"/>
                  </a:lnTo>
                  <a:lnTo>
                    <a:pt x="5726" y="2535"/>
                  </a:lnTo>
                  <a:lnTo>
                    <a:pt x="5594" y="2810"/>
                  </a:lnTo>
                  <a:lnTo>
                    <a:pt x="5450" y="3078"/>
                  </a:lnTo>
                  <a:lnTo>
                    <a:pt x="5291" y="3340"/>
                  </a:lnTo>
                  <a:lnTo>
                    <a:pt x="5120" y="3595"/>
                  </a:lnTo>
                  <a:lnTo>
                    <a:pt x="4937" y="3841"/>
                  </a:lnTo>
                  <a:lnTo>
                    <a:pt x="4740" y="4080"/>
                  </a:lnTo>
                  <a:lnTo>
                    <a:pt x="4531" y="4311"/>
                  </a:lnTo>
                  <a:lnTo>
                    <a:pt x="4421" y="4421"/>
                  </a:lnTo>
                  <a:lnTo>
                    <a:pt x="4311" y="4531"/>
                  </a:lnTo>
                  <a:lnTo>
                    <a:pt x="4080" y="4740"/>
                  </a:lnTo>
                  <a:lnTo>
                    <a:pt x="3841" y="4937"/>
                  </a:lnTo>
                  <a:lnTo>
                    <a:pt x="3593" y="5121"/>
                  </a:lnTo>
                  <a:lnTo>
                    <a:pt x="3340" y="5291"/>
                  </a:lnTo>
                  <a:lnTo>
                    <a:pt x="3078" y="5450"/>
                  </a:lnTo>
                  <a:lnTo>
                    <a:pt x="2810" y="5594"/>
                  </a:lnTo>
                  <a:lnTo>
                    <a:pt x="2535" y="5726"/>
                  </a:lnTo>
                  <a:lnTo>
                    <a:pt x="2254" y="5843"/>
                  </a:lnTo>
                  <a:lnTo>
                    <a:pt x="1967" y="5948"/>
                  </a:lnTo>
                  <a:lnTo>
                    <a:pt x="1676" y="6037"/>
                  </a:lnTo>
                  <a:lnTo>
                    <a:pt x="1381" y="6114"/>
                  </a:lnTo>
                  <a:lnTo>
                    <a:pt x="1080" y="6176"/>
                  </a:lnTo>
                  <a:lnTo>
                    <a:pt x="776" y="6223"/>
                  </a:lnTo>
                  <a:lnTo>
                    <a:pt x="468" y="6255"/>
                  </a:lnTo>
                  <a:lnTo>
                    <a:pt x="158" y="6274"/>
                  </a:lnTo>
                  <a:lnTo>
                    <a:pt x="1" y="6277"/>
                  </a:lnTo>
                  <a:lnTo>
                    <a:pt x="1" y="6277"/>
                  </a:lnTo>
                  <a:lnTo>
                    <a:pt x="0" y="6088"/>
                  </a:lnTo>
                  <a:lnTo>
                    <a:pt x="6" y="5901"/>
                  </a:lnTo>
                  <a:lnTo>
                    <a:pt x="151" y="5898"/>
                  </a:lnTo>
                  <a:lnTo>
                    <a:pt x="444" y="5880"/>
                  </a:lnTo>
                  <a:lnTo>
                    <a:pt x="732" y="5849"/>
                  </a:lnTo>
                  <a:lnTo>
                    <a:pt x="1018" y="5804"/>
                  </a:lnTo>
                  <a:lnTo>
                    <a:pt x="1299" y="5746"/>
                  </a:lnTo>
                  <a:lnTo>
                    <a:pt x="1577" y="5674"/>
                  </a:lnTo>
                  <a:lnTo>
                    <a:pt x="1851" y="5590"/>
                  </a:lnTo>
                  <a:lnTo>
                    <a:pt x="2120" y="5492"/>
                  </a:lnTo>
                  <a:lnTo>
                    <a:pt x="2384" y="5381"/>
                  </a:lnTo>
                  <a:lnTo>
                    <a:pt x="2641" y="5258"/>
                  </a:lnTo>
                  <a:lnTo>
                    <a:pt x="2893" y="5121"/>
                  </a:lnTo>
                  <a:lnTo>
                    <a:pt x="3140" y="4973"/>
                  </a:lnTo>
                  <a:lnTo>
                    <a:pt x="3379" y="4812"/>
                  </a:lnTo>
                  <a:lnTo>
                    <a:pt x="3611" y="4639"/>
                  </a:lnTo>
                  <a:lnTo>
                    <a:pt x="3834" y="4455"/>
                  </a:lnTo>
                  <a:lnTo>
                    <a:pt x="4051" y="4259"/>
                  </a:lnTo>
                  <a:lnTo>
                    <a:pt x="4155" y="4155"/>
                  </a:lnTo>
                  <a:lnTo>
                    <a:pt x="4259" y="4051"/>
                  </a:lnTo>
                  <a:lnTo>
                    <a:pt x="4455" y="3834"/>
                  </a:lnTo>
                  <a:lnTo>
                    <a:pt x="4639" y="3611"/>
                  </a:lnTo>
                  <a:lnTo>
                    <a:pt x="4812" y="3379"/>
                  </a:lnTo>
                  <a:lnTo>
                    <a:pt x="4973" y="3140"/>
                  </a:lnTo>
                  <a:lnTo>
                    <a:pt x="5121" y="2893"/>
                  </a:lnTo>
                  <a:lnTo>
                    <a:pt x="5258" y="2641"/>
                  </a:lnTo>
                  <a:lnTo>
                    <a:pt x="5381" y="2384"/>
                  </a:lnTo>
                  <a:lnTo>
                    <a:pt x="5492" y="2120"/>
                  </a:lnTo>
                  <a:lnTo>
                    <a:pt x="5590" y="1851"/>
                  </a:lnTo>
                  <a:lnTo>
                    <a:pt x="5674" y="1577"/>
                  </a:lnTo>
                  <a:lnTo>
                    <a:pt x="5746" y="1299"/>
                  </a:lnTo>
                  <a:lnTo>
                    <a:pt x="5804" y="1018"/>
                  </a:lnTo>
                  <a:lnTo>
                    <a:pt x="5849" y="732"/>
                  </a:lnTo>
                  <a:lnTo>
                    <a:pt x="5880" y="444"/>
                  </a:lnTo>
                  <a:lnTo>
                    <a:pt x="5898" y="151"/>
                  </a:lnTo>
                  <a:lnTo>
                    <a:pt x="5899" y="4"/>
                  </a:lnTo>
                  <a:lnTo>
                    <a:pt x="6088" y="0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3797" y="2117"/>
              <a:ext cx="2092" cy="2092"/>
            </a:xfrm>
            <a:custGeom>
              <a:avLst/>
              <a:gdLst>
                <a:gd name="T0" fmla="*/ 6124 w 6277"/>
                <a:gd name="T1" fmla="*/ 379 h 6277"/>
                <a:gd name="T2" fmla="*/ 5544 w 6277"/>
                <a:gd name="T3" fmla="*/ 427 h 6277"/>
                <a:gd name="T4" fmla="*/ 4976 w 6277"/>
                <a:gd name="T5" fmla="*/ 529 h 6277"/>
                <a:gd name="T6" fmla="*/ 4425 w 6277"/>
                <a:gd name="T7" fmla="*/ 686 h 6277"/>
                <a:gd name="T8" fmla="*/ 3892 w 6277"/>
                <a:gd name="T9" fmla="*/ 895 h 6277"/>
                <a:gd name="T10" fmla="*/ 3382 w 6277"/>
                <a:gd name="T11" fmla="*/ 1154 h 6277"/>
                <a:gd name="T12" fmla="*/ 2898 w 6277"/>
                <a:gd name="T13" fmla="*/ 1464 h 6277"/>
                <a:gd name="T14" fmla="*/ 2442 w 6277"/>
                <a:gd name="T15" fmla="*/ 1821 h 6277"/>
                <a:gd name="T16" fmla="*/ 2120 w 6277"/>
                <a:gd name="T17" fmla="*/ 2120 h 6277"/>
                <a:gd name="T18" fmla="*/ 1821 w 6277"/>
                <a:gd name="T19" fmla="*/ 2442 h 6277"/>
                <a:gd name="T20" fmla="*/ 1464 w 6277"/>
                <a:gd name="T21" fmla="*/ 2898 h 6277"/>
                <a:gd name="T22" fmla="*/ 1154 w 6277"/>
                <a:gd name="T23" fmla="*/ 3382 h 6277"/>
                <a:gd name="T24" fmla="*/ 895 w 6277"/>
                <a:gd name="T25" fmla="*/ 3892 h 6277"/>
                <a:gd name="T26" fmla="*/ 686 w 6277"/>
                <a:gd name="T27" fmla="*/ 4425 h 6277"/>
                <a:gd name="T28" fmla="*/ 529 w 6277"/>
                <a:gd name="T29" fmla="*/ 4976 h 6277"/>
                <a:gd name="T30" fmla="*/ 427 w 6277"/>
                <a:gd name="T31" fmla="*/ 5544 h 6277"/>
                <a:gd name="T32" fmla="*/ 379 w 6277"/>
                <a:gd name="T33" fmla="*/ 6124 h 6277"/>
                <a:gd name="T34" fmla="*/ 188 w 6277"/>
                <a:gd name="T35" fmla="*/ 6277 h 6277"/>
                <a:gd name="T36" fmla="*/ 0 w 6277"/>
                <a:gd name="T37" fmla="*/ 6274 h 6277"/>
                <a:gd name="T38" fmla="*/ 21 w 6277"/>
                <a:gd name="T39" fmla="*/ 5807 h 6277"/>
                <a:gd name="T40" fmla="*/ 100 w 6277"/>
                <a:gd name="T41" fmla="*/ 5195 h 6277"/>
                <a:gd name="T42" fmla="*/ 238 w 6277"/>
                <a:gd name="T43" fmla="*/ 4599 h 6277"/>
                <a:gd name="T44" fmla="*/ 432 w 6277"/>
                <a:gd name="T45" fmla="*/ 4021 h 6277"/>
                <a:gd name="T46" fmla="*/ 682 w 6277"/>
                <a:gd name="T47" fmla="*/ 3466 h 6277"/>
                <a:gd name="T48" fmla="*/ 984 w 6277"/>
                <a:gd name="T49" fmla="*/ 2936 h 6277"/>
                <a:gd name="T50" fmla="*/ 1338 w 6277"/>
                <a:gd name="T51" fmla="*/ 2434 h 6277"/>
                <a:gd name="T52" fmla="*/ 1744 w 6277"/>
                <a:gd name="T53" fmla="*/ 1966 h 6277"/>
                <a:gd name="T54" fmla="*/ 1966 w 6277"/>
                <a:gd name="T55" fmla="*/ 1744 h 6277"/>
                <a:gd name="T56" fmla="*/ 2434 w 6277"/>
                <a:gd name="T57" fmla="*/ 1338 h 6277"/>
                <a:gd name="T58" fmla="*/ 2936 w 6277"/>
                <a:gd name="T59" fmla="*/ 984 h 6277"/>
                <a:gd name="T60" fmla="*/ 3467 w 6277"/>
                <a:gd name="T61" fmla="*/ 682 h 6277"/>
                <a:gd name="T62" fmla="*/ 4021 w 6277"/>
                <a:gd name="T63" fmla="*/ 432 h 6277"/>
                <a:gd name="T64" fmla="*/ 4599 w 6277"/>
                <a:gd name="T65" fmla="*/ 238 h 6277"/>
                <a:gd name="T66" fmla="*/ 5195 w 6277"/>
                <a:gd name="T67" fmla="*/ 100 h 6277"/>
                <a:gd name="T68" fmla="*/ 5807 w 6277"/>
                <a:gd name="T69" fmla="*/ 21 h 6277"/>
                <a:gd name="T70" fmla="*/ 6274 w 6277"/>
                <a:gd name="T71" fmla="*/ 0 h 6277"/>
                <a:gd name="T72" fmla="*/ 6277 w 6277"/>
                <a:gd name="T73" fmla="*/ 188 h 6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77" h="6277">
                  <a:moveTo>
                    <a:pt x="6271" y="376"/>
                  </a:moveTo>
                  <a:lnTo>
                    <a:pt x="6124" y="379"/>
                  </a:lnTo>
                  <a:lnTo>
                    <a:pt x="5833" y="396"/>
                  </a:lnTo>
                  <a:lnTo>
                    <a:pt x="5544" y="427"/>
                  </a:lnTo>
                  <a:lnTo>
                    <a:pt x="5259" y="471"/>
                  </a:lnTo>
                  <a:lnTo>
                    <a:pt x="4976" y="529"/>
                  </a:lnTo>
                  <a:lnTo>
                    <a:pt x="4698" y="601"/>
                  </a:lnTo>
                  <a:lnTo>
                    <a:pt x="4425" y="686"/>
                  </a:lnTo>
                  <a:lnTo>
                    <a:pt x="4155" y="784"/>
                  </a:lnTo>
                  <a:lnTo>
                    <a:pt x="3892" y="895"/>
                  </a:lnTo>
                  <a:lnTo>
                    <a:pt x="3634" y="1019"/>
                  </a:lnTo>
                  <a:lnTo>
                    <a:pt x="3382" y="1154"/>
                  </a:lnTo>
                  <a:lnTo>
                    <a:pt x="3137" y="1302"/>
                  </a:lnTo>
                  <a:lnTo>
                    <a:pt x="2898" y="1464"/>
                  </a:lnTo>
                  <a:lnTo>
                    <a:pt x="2666" y="1636"/>
                  </a:lnTo>
                  <a:lnTo>
                    <a:pt x="2442" y="1821"/>
                  </a:lnTo>
                  <a:lnTo>
                    <a:pt x="2226" y="2017"/>
                  </a:lnTo>
                  <a:lnTo>
                    <a:pt x="2120" y="2120"/>
                  </a:lnTo>
                  <a:lnTo>
                    <a:pt x="2018" y="2226"/>
                  </a:lnTo>
                  <a:lnTo>
                    <a:pt x="1821" y="2442"/>
                  </a:lnTo>
                  <a:lnTo>
                    <a:pt x="1636" y="2666"/>
                  </a:lnTo>
                  <a:lnTo>
                    <a:pt x="1464" y="2898"/>
                  </a:lnTo>
                  <a:lnTo>
                    <a:pt x="1302" y="3136"/>
                  </a:lnTo>
                  <a:lnTo>
                    <a:pt x="1154" y="3382"/>
                  </a:lnTo>
                  <a:lnTo>
                    <a:pt x="1019" y="3634"/>
                  </a:lnTo>
                  <a:lnTo>
                    <a:pt x="895" y="3892"/>
                  </a:lnTo>
                  <a:lnTo>
                    <a:pt x="784" y="4155"/>
                  </a:lnTo>
                  <a:lnTo>
                    <a:pt x="686" y="4425"/>
                  </a:lnTo>
                  <a:lnTo>
                    <a:pt x="601" y="4698"/>
                  </a:lnTo>
                  <a:lnTo>
                    <a:pt x="529" y="4976"/>
                  </a:lnTo>
                  <a:lnTo>
                    <a:pt x="471" y="5259"/>
                  </a:lnTo>
                  <a:lnTo>
                    <a:pt x="427" y="5544"/>
                  </a:lnTo>
                  <a:lnTo>
                    <a:pt x="396" y="5833"/>
                  </a:lnTo>
                  <a:lnTo>
                    <a:pt x="379" y="6124"/>
                  </a:lnTo>
                  <a:lnTo>
                    <a:pt x="376" y="6271"/>
                  </a:lnTo>
                  <a:lnTo>
                    <a:pt x="188" y="6277"/>
                  </a:lnTo>
                  <a:lnTo>
                    <a:pt x="0" y="6274"/>
                  </a:lnTo>
                  <a:lnTo>
                    <a:pt x="0" y="6274"/>
                  </a:lnTo>
                  <a:lnTo>
                    <a:pt x="2" y="6118"/>
                  </a:lnTo>
                  <a:lnTo>
                    <a:pt x="21" y="5807"/>
                  </a:lnTo>
                  <a:lnTo>
                    <a:pt x="54" y="5499"/>
                  </a:lnTo>
                  <a:lnTo>
                    <a:pt x="100" y="5195"/>
                  </a:lnTo>
                  <a:lnTo>
                    <a:pt x="162" y="4896"/>
                  </a:lnTo>
                  <a:lnTo>
                    <a:pt x="238" y="4599"/>
                  </a:lnTo>
                  <a:lnTo>
                    <a:pt x="329" y="4308"/>
                  </a:lnTo>
                  <a:lnTo>
                    <a:pt x="432" y="4021"/>
                  </a:lnTo>
                  <a:lnTo>
                    <a:pt x="551" y="3741"/>
                  </a:lnTo>
                  <a:lnTo>
                    <a:pt x="682" y="3466"/>
                  </a:lnTo>
                  <a:lnTo>
                    <a:pt x="826" y="3198"/>
                  </a:lnTo>
                  <a:lnTo>
                    <a:pt x="984" y="2936"/>
                  </a:lnTo>
                  <a:lnTo>
                    <a:pt x="1155" y="2682"/>
                  </a:lnTo>
                  <a:lnTo>
                    <a:pt x="1338" y="2434"/>
                  </a:lnTo>
                  <a:lnTo>
                    <a:pt x="1536" y="2197"/>
                  </a:lnTo>
                  <a:lnTo>
                    <a:pt x="1744" y="1966"/>
                  </a:lnTo>
                  <a:lnTo>
                    <a:pt x="1854" y="1854"/>
                  </a:lnTo>
                  <a:lnTo>
                    <a:pt x="1966" y="1744"/>
                  </a:lnTo>
                  <a:lnTo>
                    <a:pt x="2197" y="1536"/>
                  </a:lnTo>
                  <a:lnTo>
                    <a:pt x="2434" y="1338"/>
                  </a:lnTo>
                  <a:lnTo>
                    <a:pt x="2682" y="1155"/>
                  </a:lnTo>
                  <a:lnTo>
                    <a:pt x="2936" y="984"/>
                  </a:lnTo>
                  <a:lnTo>
                    <a:pt x="3198" y="826"/>
                  </a:lnTo>
                  <a:lnTo>
                    <a:pt x="3467" y="682"/>
                  </a:lnTo>
                  <a:lnTo>
                    <a:pt x="3741" y="551"/>
                  </a:lnTo>
                  <a:lnTo>
                    <a:pt x="4021" y="432"/>
                  </a:lnTo>
                  <a:lnTo>
                    <a:pt x="4308" y="329"/>
                  </a:lnTo>
                  <a:lnTo>
                    <a:pt x="4599" y="238"/>
                  </a:lnTo>
                  <a:lnTo>
                    <a:pt x="4896" y="162"/>
                  </a:lnTo>
                  <a:lnTo>
                    <a:pt x="5195" y="100"/>
                  </a:lnTo>
                  <a:lnTo>
                    <a:pt x="5499" y="52"/>
                  </a:lnTo>
                  <a:lnTo>
                    <a:pt x="5807" y="21"/>
                  </a:lnTo>
                  <a:lnTo>
                    <a:pt x="6117" y="2"/>
                  </a:lnTo>
                  <a:lnTo>
                    <a:pt x="6274" y="0"/>
                  </a:lnTo>
                  <a:lnTo>
                    <a:pt x="6274" y="0"/>
                  </a:lnTo>
                  <a:lnTo>
                    <a:pt x="6277" y="188"/>
                  </a:lnTo>
                  <a:lnTo>
                    <a:pt x="6271" y="37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5460" y="1980"/>
              <a:ext cx="219" cy="464"/>
            </a:xfrm>
            <a:custGeom>
              <a:avLst/>
              <a:gdLst>
                <a:gd name="T0" fmla="*/ 315 w 655"/>
                <a:gd name="T1" fmla="*/ 1393 h 1393"/>
                <a:gd name="T2" fmla="*/ 285 w 655"/>
                <a:gd name="T3" fmla="*/ 1391 h 1393"/>
                <a:gd name="T4" fmla="*/ 226 w 655"/>
                <a:gd name="T5" fmla="*/ 1371 h 1393"/>
                <a:gd name="T6" fmla="*/ 200 w 655"/>
                <a:gd name="T7" fmla="*/ 1352 h 1393"/>
                <a:gd name="T8" fmla="*/ 184 w 655"/>
                <a:gd name="T9" fmla="*/ 1341 h 1393"/>
                <a:gd name="T10" fmla="*/ 161 w 655"/>
                <a:gd name="T11" fmla="*/ 1312 h 1393"/>
                <a:gd name="T12" fmla="*/ 142 w 655"/>
                <a:gd name="T13" fmla="*/ 1280 h 1393"/>
                <a:gd name="T14" fmla="*/ 131 w 655"/>
                <a:gd name="T15" fmla="*/ 1246 h 1393"/>
                <a:gd name="T16" fmla="*/ 126 w 655"/>
                <a:gd name="T17" fmla="*/ 1210 h 1393"/>
                <a:gd name="T18" fmla="*/ 129 w 655"/>
                <a:gd name="T19" fmla="*/ 1174 h 1393"/>
                <a:gd name="T20" fmla="*/ 138 w 655"/>
                <a:gd name="T21" fmla="*/ 1138 h 1393"/>
                <a:gd name="T22" fmla="*/ 155 w 655"/>
                <a:gd name="T23" fmla="*/ 1105 h 1393"/>
                <a:gd name="T24" fmla="*/ 167 w 655"/>
                <a:gd name="T25" fmla="*/ 1089 h 1393"/>
                <a:gd name="T26" fmla="*/ 199 w 655"/>
                <a:gd name="T27" fmla="*/ 1044 h 1393"/>
                <a:gd name="T28" fmla="*/ 246 w 655"/>
                <a:gd name="T29" fmla="*/ 949 h 1393"/>
                <a:gd name="T30" fmla="*/ 273 w 655"/>
                <a:gd name="T31" fmla="*/ 848 h 1393"/>
                <a:gd name="T32" fmla="*/ 281 w 655"/>
                <a:gd name="T33" fmla="*/ 745 h 1393"/>
                <a:gd name="T34" fmla="*/ 268 w 655"/>
                <a:gd name="T35" fmla="*/ 642 h 1393"/>
                <a:gd name="T36" fmla="*/ 235 w 655"/>
                <a:gd name="T37" fmla="*/ 544 h 1393"/>
                <a:gd name="T38" fmla="*/ 184 w 655"/>
                <a:gd name="T39" fmla="*/ 452 h 1393"/>
                <a:gd name="T40" fmla="*/ 115 w 655"/>
                <a:gd name="T41" fmla="*/ 371 h 1393"/>
                <a:gd name="T42" fmla="*/ 72 w 655"/>
                <a:gd name="T43" fmla="*/ 335 h 1393"/>
                <a:gd name="T44" fmla="*/ 57 w 655"/>
                <a:gd name="T45" fmla="*/ 324 h 1393"/>
                <a:gd name="T46" fmla="*/ 33 w 655"/>
                <a:gd name="T47" fmla="*/ 295 h 1393"/>
                <a:gd name="T48" fmla="*/ 16 w 655"/>
                <a:gd name="T49" fmla="*/ 263 h 1393"/>
                <a:gd name="T50" fmla="*/ 4 w 655"/>
                <a:gd name="T51" fmla="*/ 229 h 1393"/>
                <a:gd name="T52" fmla="*/ 0 w 655"/>
                <a:gd name="T53" fmla="*/ 193 h 1393"/>
                <a:gd name="T54" fmla="*/ 3 w 655"/>
                <a:gd name="T55" fmla="*/ 157 h 1393"/>
                <a:gd name="T56" fmla="*/ 11 w 655"/>
                <a:gd name="T57" fmla="*/ 121 h 1393"/>
                <a:gd name="T58" fmla="*/ 29 w 655"/>
                <a:gd name="T59" fmla="*/ 88 h 1393"/>
                <a:gd name="T60" fmla="*/ 40 w 655"/>
                <a:gd name="T61" fmla="*/ 72 h 1393"/>
                <a:gd name="T62" fmla="*/ 52 w 655"/>
                <a:gd name="T63" fmla="*/ 58 h 1393"/>
                <a:gd name="T64" fmla="*/ 80 w 655"/>
                <a:gd name="T65" fmla="*/ 33 h 1393"/>
                <a:gd name="T66" fmla="*/ 112 w 655"/>
                <a:gd name="T67" fmla="*/ 16 h 1393"/>
                <a:gd name="T68" fmla="*/ 147 w 655"/>
                <a:gd name="T69" fmla="*/ 4 h 1393"/>
                <a:gd name="T70" fmla="*/ 183 w 655"/>
                <a:gd name="T71" fmla="*/ 0 h 1393"/>
                <a:gd name="T72" fmla="*/ 219 w 655"/>
                <a:gd name="T73" fmla="*/ 1 h 1393"/>
                <a:gd name="T74" fmla="*/ 255 w 655"/>
                <a:gd name="T75" fmla="*/ 11 h 1393"/>
                <a:gd name="T76" fmla="*/ 288 w 655"/>
                <a:gd name="T77" fmla="*/ 27 h 1393"/>
                <a:gd name="T78" fmla="*/ 304 w 655"/>
                <a:gd name="T79" fmla="*/ 39 h 1393"/>
                <a:gd name="T80" fmla="*/ 340 w 655"/>
                <a:gd name="T81" fmla="*/ 69 h 1393"/>
                <a:gd name="T82" fmla="*/ 407 w 655"/>
                <a:gd name="T83" fmla="*/ 132 h 1393"/>
                <a:gd name="T84" fmla="*/ 466 w 655"/>
                <a:gd name="T85" fmla="*/ 202 h 1393"/>
                <a:gd name="T86" fmla="*/ 517 w 655"/>
                <a:gd name="T87" fmla="*/ 275 h 1393"/>
                <a:gd name="T88" fmla="*/ 560 w 655"/>
                <a:gd name="T89" fmla="*/ 353 h 1393"/>
                <a:gd name="T90" fmla="*/ 596 w 655"/>
                <a:gd name="T91" fmla="*/ 433 h 1393"/>
                <a:gd name="T92" fmla="*/ 623 w 655"/>
                <a:gd name="T93" fmla="*/ 517 h 1393"/>
                <a:gd name="T94" fmla="*/ 642 w 655"/>
                <a:gd name="T95" fmla="*/ 603 h 1393"/>
                <a:gd name="T96" fmla="*/ 654 w 655"/>
                <a:gd name="T97" fmla="*/ 690 h 1393"/>
                <a:gd name="T98" fmla="*/ 655 w 655"/>
                <a:gd name="T99" fmla="*/ 778 h 1393"/>
                <a:gd name="T100" fmla="*/ 649 w 655"/>
                <a:gd name="T101" fmla="*/ 865 h 1393"/>
                <a:gd name="T102" fmla="*/ 635 w 655"/>
                <a:gd name="T103" fmla="*/ 952 h 1393"/>
                <a:gd name="T104" fmla="*/ 613 w 655"/>
                <a:gd name="T105" fmla="*/ 1038 h 1393"/>
                <a:gd name="T106" fmla="*/ 582 w 655"/>
                <a:gd name="T107" fmla="*/ 1122 h 1393"/>
                <a:gd name="T108" fmla="*/ 541 w 655"/>
                <a:gd name="T109" fmla="*/ 1204 h 1393"/>
                <a:gd name="T110" fmla="*/ 492 w 655"/>
                <a:gd name="T111" fmla="*/ 1282 h 1393"/>
                <a:gd name="T112" fmla="*/ 464 w 655"/>
                <a:gd name="T113" fmla="*/ 1321 h 1393"/>
                <a:gd name="T114" fmla="*/ 449 w 655"/>
                <a:gd name="T115" fmla="*/ 1336 h 1393"/>
                <a:gd name="T116" fmla="*/ 415 w 655"/>
                <a:gd name="T117" fmla="*/ 1364 h 1393"/>
                <a:gd name="T118" fmla="*/ 377 w 655"/>
                <a:gd name="T119" fmla="*/ 1383 h 1393"/>
                <a:gd name="T120" fmla="*/ 335 w 655"/>
                <a:gd name="T121" fmla="*/ 1391 h 1393"/>
                <a:gd name="T122" fmla="*/ 315 w 655"/>
                <a:gd name="T123" fmla="*/ 1393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5" h="1393">
                  <a:moveTo>
                    <a:pt x="315" y="1393"/>
                  </a:moveTo>
                  <a:lnTo>
                    <a:pt x="285" y="1391"/>
                  </a:lnTo>
                  <a:lnTo>
                    <a:pt x="226" y="1371"/>
                  </a:lnTo>
                  <a:lnTo>
                    <a:pt x="200" y="1352"/>
                  </a:lnTo>
                  <a:lnTo>
                    <a:pt x="184" y="1341"/>
                  </a:lnTo>
                  <a:lnTo>
                    <a:pt x="161" y="1312"/>
                  </a:lnTo>
                  <a:lnTo>
                    <a:pt x="142" y="1280"/>
                  </a:lnTo>
                  <a:lnTo>
                    <a:pt x="131" y="1246"/>
                  </a:lnTo>
                  <a:lnTo>
                    <a:pt x="126" y="1210"/>
                  </a:lnTo>
                  <a:lnTo>
                    <a:pt x="129" y="1174"/>
                  </a:lnTo>
                  <a:lnTo>
                    <a:pt x="138" y="1138"/>
                  </a:lnTo>
                  <a:lnTo>
                    <a:pt x="155" y="1105"/>
                  </a:lnTo>
                  <a:lnTo>
                    <a:pt x="167" y="1089"/>
                  </a:lnTo>
                  <a:lnTo>
                    <a:pt x="199" y="1044"/>
                  </a:lnTo>
                  <a:lnTo>
                    <a:pt x="246" y="949"/>
                  </a:lnTo>
                  <a:lnTo>
                    <a:pt x="273" y="848"/>
                  </a:lnTo>
                  <a:lnTo>
                    <a:pt x="281" y="745"/>
                  </a:lnTo>
                  <a:lnTo>
                    <a:pt x="268" y="642"/>
                  </a:lnTo>
                  <a:lnTo>
                    <a:pt x="235" y="544"/>
                  </a:lnTo>
                  <a:lnTo>
                    <a:pt x="184" y="452"/>
                  </a:lnTo>
                  <a:lnTo>
                    <a:pt x="115" y="371"/>
                  </a:lnTo>
                  <a:lnTo>
                    <a:pt x="72" y="335"/>
                  </a:lnTo>
                  <a:lnTo>
                    <a:pt x="57" y="324"/>
                  </a:lnTo>
                  <a:lnTo>
                    <a:pt x="33" y="295"/>
                  </a:lnTo>
                  <a:lnTo>
                    <a:pt x="16" y="263"/>
                  </a:lnTo>
                  <a:lnTo>
                    <a:pt x="4" y="229"/>
                  </a:lnTo>
                  <a:lnTo>
                    <a:pt x="0" y="193"/>
                  </a:lnTo>
                  <a:lnTo>
                    <a:pt x="3" y="157"/>
                  </a:lnTo>
                  <a:lnTo>
                    <a:pt x="11" y="121"/>
                  </a:lnTo>
                  <a:lnTo>
                    <a:pt x="29" y="88"/>
                  </a:lnTo>
                  <a:lnTo>
                    <a:pt x="40" y="72"/>
                  </a:lnTo>
                  <a:lnTo>
                    <a:pt x="52" y="58"/>
                  </a:lnTo>
                  <a:lnTo>
                    <a:pt x="80" y="33"/>
                  </a:lnTo>
                  <a:lnTo>
                    <a:pt x="112" y="16"/>
                  </a:lnTo>
                  <a:lnTo>
                    <a:pt x="147" y="4"/>
                  </a:lnTo>
                  <a:lnTo>
                    <a:pt x="183" y="0"/>
                  </a:lnTo>
                  <a:lnTo>
                    <a:pt x="219" y="1"/>
                  </a:lnTo>
                  <a:lnTo>
                    <a:pt x="255" y="11"/>
                  </a:lnTo>
                  <a:lnTo>
                    <a:pt x="288" y="27"/>
                  </a:lnTo>
                  <a:lnTo>
                    <a:pt x="304" y="39"/>
                  </a:lnTo>
                  <a:lnTo>
                    <a:pt x="340" y="69"/>
                  </a:lnTo>
                  <a:lnTo>
                    <a:pt x="407" y="132"/>
                  </a:lnTo>
                  <a:lnTo>
                    <a:pt x="466" y="202"/>
                  </a:lnTo>
                  <a:lnTo>
                    <a:pt x="517" y="275"/>
                  </a:lnTo>
                  <a:lnTo>
                    <a:pt x="560" y="353"/>
                  </a:lnTo>
                  <a:lnTo>
                    <a:pt x="596" y="433"/>
                  </a:lnTo>
                  <a:lnTo>
                    <a:pt x="623" y="517"/>
                  </a:lnTo>
                  <a:lnTo>
                    <a:pt x="642" y="603"/>
                  </a:lnTo>
                  <a:lnTo>
                    <a:pt x="654" y="690"/>
                  </a:lnTo>
                  <a:lnTo>
                    <a:pt x="655" y="778"/>
                  </a:lnTo>
                  <a:lnTo>
                    <a:pt x="649" y="865"/>
                  </a:lnTo>
                  <a:lnTo>
                    <a:pt x="635" y="952"/>
                  </a:lnTo>
                  <a:lnTo>
                    <a:pt x="613" y="1038"/>
                  </a:lnTo>
                  <a:lnTo>
                    <a:pt x="582" y="1122"/>
                  </a:lnTo>
                  <a:lnTo>
                    <a:pt x="541" y="1204"/>
                  </a:lnTo>
                  <a:lnTo>
                    <a:pt x="492" y="1282"/>
                  </a:lnTo>
                  <a:lnTo>
                    <a:pt x="464" y="1321"/>
                  </a:lnTo>
                  <a:lnTo>
                    <a:pt x="449" y="1336"/>
                  </a:lnTo>
                  <a:lnTo>
                    <a:pt x="415" y="1364"/>
                  </a:lnTo>
                  <a:lnTo>
                    <a:pt x="377" y="1383"/>
                  </a:lnTo>
                  <a:lnTo>
                    <a:pt x="335" y="1391"/>
                  </a:lnTo>
                  <a:lnTo>
                    <a:pt x="315" y="139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5101" y="2093"/>
              <a:ext cx="238" cy="422"/>
            </a:xfrm>
            <a:custGeom>
              <a:avLst/>
              <a:gdLst>
                <a:gd name="T0" fmla="*/ 420 w 715"/>
                <a:gd name="T1" fmla="*/ 1264 h 1266"/>
                <a:gd name="T2" fmla="*/ 352 w 715"/>
                <a:gd name="T3" fmla="*/ 1243 h 1266"/>
                <a:gd name="T4" fmla="*/ 307 w 715"/>
                <a:gd name="T5" fmla="*/ 1208 h 1266"/>
                <a:gd name="T6" fmla="*/ 268 w 715"/>
                <a:gd name="T7" fmla="*/ 1146 h 1266"/>
                <a:gd name="T8" fmla="*/ 255 w 715"/>
                <a:gd name="T9" fmla="*/ 1076 h 1266"/>
                <a:gd name="T10" fmla="*/ 270 w 715"/>
                <a:gd name="T11" fmla="*/ 1004 h 1266"/>
                <a:gd name="T12" fmla="*/ 300 w 715"/>
                <a:gd name="T13" fmla="*/ 945 h 1266"/>
                <a:gd name="T14" fmla="*/ 339 w 715"/>
                <a:gd name="T15" fmla="*/ 767 h 1266"/>
                <a:gd name="T16" fmla="*/ 320 w 715"/>
                <a:gd name="T17" fmla="*/ 632 h 1266"/>
                <a:gd name="T18" fmla="*/ 264 w 715"/>
                <a:gd name="T19" fmla="*/ 507 h 1266"/>
                <a:gd name="T20" fmla="*/ 137 w 715"/>
                <a:gd name="T21" fmla="*/ 376 h 1266"/>
                <a:gd name="T22" fmla="*/ 81 w 715"/>
                <a:gd name="T23" fmla="*/ 343 h 1266"/>
                <a:gd name="T24" fmla="*/ 31 w 715"/>
                <a:gd name="T25" fmla="*/ 289 h 1266"/>
                <a:gd name="T26" fmla="*/ 3 w 715"/>
                <a:gd name="T27" fmla="*/ 222 h 1266"/>
                <a:gd name="T28" fmla="*/ 5 w 715"/>
                <a:gd name="T29" fmla="*/ 150 h 1266"/>
                <a:gd name="T30" fmla="*/ 25 w 715"/>
                <a:gd name="T31" fmla="*/ 96 h 1266"/>
                <a:gd name="T32" fmla="*/ 60 w 715"/>
                <a:gd name="T33" fmla="*/ 52 h 1266"/>
                <a:gd name="T34" fmla="*/ 120 w 715"/>
                <a:gd name="T35" fmla="*/ 13 h 1266"/>
                <a:gd name="T36" fmla="*/ 191 w 715"/>
                <a:gd name="T37" fmla="*/ 0 h 1266"/>
                <a:gd name="T38" fmla="*/ 264 w 715"/>
                <a:gd name="T39" fmla="*/ 14 h 1266"/>
                <a:gd name="T40" fmla="*/ 317 w 715"/>
                <a:gd name="T41" fmla="*/ 44 h 1266"/>
                <a:gd name="T42" fmla="*/ 448 w 715"/>
                <a:gd name="T43" fmla="*/ 145 h 1266"/>
                <a:gd name="T44" fmla="*/ 556 w 715"/>
                <a:gd name="T45" fmla="*/ 268 h 1266"/>
                <a:gd name="T46" fmla="*/ 638 w 715"/>
                <a:gd name="T47" fmla="*/ 410 h 1266"/>
                <a:gd name="T48" fmla="*/ 682 w 715"/>
                <a:gd name="T49" fmla="*/ 528 h 1266"/>
                <a:gd name="T50" fmla="*/ 708 w 715"/>
                <a:gd name="T51" fmla="*/ 651 h 1266"/>
                <a:gd name="T52" fmla="*/ 713 w 715"/>
                <a:gd name="T53" fmla="*/ 815 h 1266"/>
                <a:gd name="T54" fmla="*/ 686 w 715"/>
                <a:gd name="T55" fmla="*/ 976 h 1266"/>
                <a:gd name="T56" fmla="*/ 627 w 715"/>
                <a:gd name="T57" fmla="*/ 1132 h 1266"/>
                <a:gd name="T58" fmla="*/ 594 w 715"/>
                <a:gd name="T59" fmla="*/ 1191 h 1266"/>
                <a:gd name="T60" fmla="*/ 516 w 715"/>
                <a:gd name="T61" fmla="*/ 1251 h 1266"/>
                <a:gd name="T62" fmla="*/ 443 w 715"/>
                <a:gd name="T63" fmla="*/ 1266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5" h="1266">
                  <a:moveTo>
                    <a:pt x="443" y="1266"/>
                  </a:moveTo>
                  <a:lnTo>
                    <a:pt x="420" y="1264"/>
                  </a:lnTo>
                  <a:lnTo>
                    <a:pt x="373" y="1253"/>
                  </a:lnTo>
                  <a:lnTo>
                    <a:pt x="352" y="1243"/>
                  </a:lnTo>
                  <a:lnTo>
                    <a:pt x="336" y="1233"/>
                  </a:lnTo>
                  <a:lnTo>
                    <a:pt x="307" y="1208"/>
                  </a:lnTo>
                  <a:lnTo>
                    <a:pt x="284" y="1179"/>
                  </a:lnTo>
                  <a:lnTo>
                    <a:pt x="268" y="1146"/>
                  </a:lnTo>
                  <a:lnTo>
                    <a:pt x="258" y="1112"/>
                  </a:lnTo>
                  <a:lnTo>
                    <a:pt x="255" y="1076"/>
                  </a:lnTo>
                  <a:lnTo>
                    <a:pt x="258" y="1040"/>
                  </a:lnTo>
                  <a:lnTo>
                    <a:pt x="270" y="1004"/>
                  </a:lnTo>
                  <a:lnTo>
                    <a:pt x="278" y="986"/>
                  </a:lnTo>
                  <a:lnTo>
                    <a:pt x="300" y="945"/>
                  </a:lnTo>
                  <a:lnTo>
                    <a:pt x="329" y="858"/>
                  </a:lnTo>
                  <a:lnTo>
                    <a:pt x="339" y="767"/>
                  </a:lnTo>
                  <a:lnTo>
                    <a:pt x="332" y="677"/>
                  </a:lnTo>
                  <a:lnTo>
                    <a:pt x="320" y="632"/>
                  </a:lnTo>
                  <a:lnTo>
                    <a:pt x="306" y="587"/>
                  </a:lnTo>
                  <a:lnTo>
                    <a:pt x="264" y="507"/>
                  </a:lnTo>
                  <a:lnTo>
                    <a:pt x="208" y="435"/>
                  </a:lnTo>
                  <a:lnTo>
                    <a:pt x="137" y="376"/>
                  </a:lnTo>
                  <a:lnTo>
                    <a:pt x="98" y="353"/>
                  </a:lnTo>
                  <a:lnTo>
                    <a:pt x="81" y="343"/>
                  </a:lnTo>
                  <a:lnTo>
                    <a:pt x="52" y="318"/>
                  </a:lnTo>
                  <a:lnTo>
                    <a:pt x="31" y="289"/>
                  </a:lnTo>
                  <a:lnTo>
                    <a:pt x="13" y="256"/>
                  </a:lnTo>
                  <a:lnTo>
                    <a:pt x="3" y="222"/>
                  </a:lnTo>
                  <a:lnTo>
                    <a:pt x="0" y="186"/>
                  </a:lnTo>
                  <a:lnTo>
                    <a:pt x="5" y="150"/>
                  </a:lnTo>
                  <a:lnTo>
                    <a:pt x="16" y="114"/>
                  </a:lnTo>
                  <a:lnTo>
                    <a:pt x="25" y="96"/>
                  </a:lnTo>
                  <a:lnTo>
                    <a:pt x="35" y="80"/>
                  </a:lnTo>
                  <a:lnTo>
                    <a:pt x="60" y="52"/>
                  </a:lnTo>
                  <a:lnTo>
                    <a:pt x="88" y="29"/>
                  </a:lnTo>
                  <a:lnTo>
                    <a:pt x="120" y="13"/>
                  </a:lnTo>
                  <a:lnTo>
                    <a:pt x="155" y="3"/>
                  </a:lnTo>
                  <a:lnTo>
                    <a:pt x="191" y="0"/>
                  </a:lnTo>
                  <a:lnTo>
                    <a:pt x="228" y="4"/>
                  </a:lnTo>
                  <a:lnTo>
                    <a:pt x="264" y="14"/>
                  </a:lnTo>
                  <a:lnTo>
                    <a:pt x="280" y="23"/>
                  </a:lnTo>
                  <a:lnTo>
                    <a:pt x="317" y="44"/>
                  </a:lnTo>
                  <a:lnTo>
                    <a:pt x="385" y="92"/>
                  </a:lnTo>
                  <a:lnTo>
                    <a:pt x="448" y="145"/>
                  </a:lnTo>
                  <a:lnTo>
                    <a:pt x="506" y="204"/>
                  </a:lnTo>
                  <a:lnTo>
                    <a:pt x="556" y="268"/>
                  </a:lnTo>
                  <a:lnTo>
                    <a:pt x="601" y="337"/>
                  </a:lnTo>
                  <a:lnTo>
                    <a:pt x="638" y="410"/>
                  </a:lnTo>
                  <a:lnTo>
                    <a:pt x="669" y="488"/>
                  </a:lnTo>
                  <a:lnTo>
                    <a:pt x="682" y="528"/>
                  </a:lnTo>
                  <a:lnTo>
                    <a:pt x="692" y="569"/>
                  </a:lnTo>
                  <a:lnTo>
                    <a:pt x="708" y="651"/>
                  </a:lnTo>
                  <a:lnTo>
                    <a:pt x="715" y="733"/>
                  </a:lnTo>
                  <a:lnTo>
                    <a:pt x="713" y="815"/>
                  </a:lnTo>
                  <a:lnTo>
                    <a:pt x="703" y="897"/>
                  </a:lnTo>
                  <a:lnTo>
                    <a:pt x="686" y="976"/>
                  </a:lnTo>
                  <a:lnTo>
                    <a:pt x="662" y="1055"/>
                  </a:lnTo>
                  <a:lnTo>
                    <a:pt x="627" y="1132"/>
                  </a:lnTo>
                  <a:lnTo>
                    <a:pt x="608" y="1169"/>
                  </a:lnTo>
                  <a:lnTo>
                    <a:pt x="594" y="1191"/>
                  </a:lnTo>
                  <a:lnTo>
                    <a:pt x="558" y="1227"/>
                  </a:lnTo>
                  <a:lnTo>
                    <a:pt x="516" y="1251"/>
                  </a:lnTo>
                  <a:lnTo>
                    <a:pt x="469" y="1264"/>
                  </a:lnTo>
                  <a:lnTo>
                    <a:pt x="443" y="126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756" y="2267"/>
              <a:ext cx="264" cy="379"/>
            </a:xfrm>
            <a:custGeom>
              <a:avLst/>
              <a:gdLst>
                <a:gd name="T0" fmla="*/ 569 w 790"/>
                <a:gd name="T1" fmla="*/ 1139 h 1139"/>
                <a:gd name="T2" fmla="*/ 540 w 790"/>
                <a:gd name="T3" fmla="*/ 1138 h 1139"/>
                <a:gd name="T4" fmla="*/ 510 w 790"/>
                <a:gd name="T5" fmla="*/ 1129 h 1139"/>
                <a:gd name="T6" fmla="*/ 492 w 790"/>
                <a:gd name="T7" fmla="*/ 1123 h 1139"/>
                <a:gd name="T8" fmla="*/ 460 w 790"/>
                <a:gd name="T9" fmla="*/ 1104 h 1139"/>
                <a:gd name="T10" fmla="*/ 432 w 790"/>
                <a:gd name="T11" fmla="*/ 1080 h 1139"/>
                <a:gd name="T12" fmla="*/ 411 w 790"/>
                <a:gd name="T13" fmla="*/ 1051 h 1139"/>
                <a:gd name="T14" fmla="*/ 394 w 790"/>
                <a:gd name="T15" fmla="*/ 1018 h 1139"/>
                <a:gd name="T16" fmla="*/ 385 w 790"/>
                <a:gd name="T17" fmla="*/ 983 h 1139"/>
                <a:gd name="T18" fmla="*/ 382 w 790"/>
                <a:gd name="T19" fmla="*/ 947 h 1139"/>
                <a:gd name="T20" fmla="*/ 386 w 790"/>
                <a:gd name="T21" fmla="*/ 910 h 1139"/>
                <a:gd name="T22" fmla="*/ 391 w 790"/>
                <a:gd name="T23" fmla="*/ 891 h 1139"/>
                <a:gd name="T24" fmla="*/ 404 w 790"/>
                <a:gd name="T25" fmla="*/ 852 h 1139"/>
                <a:gd name="T26" fmla="*/ 414 w 790"/>
                <a:gd name="T27" fmla="*/ 772 h 1139"/>
                <a:gd name="T28" fmla="*/ 408 w 790"/>
                <a:gd name="T29" fmla="*/ 691 h 1139"/>
                <a:gd name="T30" fmla="*/ 386 w 790"/>
                <a:gd name="T31" fmla="*/ 612 h 1139"/>
                <a:gd name="T32" fmla="*/ 369 w 790"/>
                <a:gd name="T33" fmla="*/ 574 h 1139"/>
                <a:gd name="T34" fmla="*/ 349 w 790"/>
                <a:gd name="T35" fmla="*/ 538 h 1139"/>
                <a:gd name="T36" fmla="*/ 300 w 790"/>
                <a:gd name="T37" fmla="*/ 474 h 1139"/>
                <a:gd name="T38" fmla="*/ 238 w 790"/>
                <a:gd name="T39" fmla="*/ 422 h 1139"/>
                <a:gd name="T40" fmla="*/ 167 w 790"/>
                <a:gd name="T41" fmla="*/ 381 h 1139"/>
                <a:gd name="T42" fmla="*/ 129 w 790"/>
                <a:gd name="T43" fmla="*/ 367 h 1139"/>
                <a:gd name="T44" fmla="*/ 111 w 790"/>
                <a:gd name="T45" fmla="*/ 360 h 1139"/>
                <a:gd name="T46" fmla="*/ 78 w 790"/>
                <a:gd name="T47" fmla="*/ 341 h 1139"/>
                <a:gd name="T48" fmla="*/ 51 w 790"/>
                <a:gd name="T49" fmla="*/ 317 h 1139"/>
                <a:gd name="T50" fmla="*/ 29 w 790"/>
                <a:gd name="T51" fmla="*/ 288 h 1139"/>
                <a:gd name="T52" fmla="*/ 13 w 790"/>
                <a:gd name="T53" fmla="*/ 256 h 1139"/>
                <a:gd name="T54" fmla="*/ 3 w 790"/>
                <a:gd name="T55" fmla="*/ 222 h 1139"/>
                <a:gd name="T56" fmla="*/ 0 w 790"/>
                <a:gd name="T57" fmla="*/ 184 h 1139"/>
                <a:gd name="T58" fmla="*/ 5 w 790"/>
                <a:gd name="T59" fmla="*/ 148 h 1139"/>
                <a:gd name="T60" fmla="*/ 10 w 790"/>
                <a:gd name="T61" fmla="*/ 129 h 1139"/>
                <a:gd name="T62" fmla="*/ 16 w 790"/>
                <a:gd name="T63" fmla="*/ 111 h 1139"/>
                <a:gd name="T64" fmla="*/ 35 w 790"/>
                <a:gd name="T65" fmla="*/ 79 h 1139"/>
                <a:gd name="T66" fmla="*/ 59 w 790"/>
                <a:gd name="T67" fmla="*/ 50 h 1139"/>
                <a:gd name="T68" fmla="*/ 88 w 790"/>
                <a:gd name="T69" fmla="*/ 29 h 1139"/>
                <a:gd name="T70" fmla="*/ 121 w 790"/>
                <a:gd name="T71" fmla="*/ 13 h 1139"/>
                <a:gd name="T72" fmla="*/ 156 w 790"/>
                <a:gd name="T73" fmla="*/ 3 h 1139"/>
                <a:gd name="T74" fmla="*/ 192 w 790"/>
                <a:gd name="T75" fmla="*/ 0 h 1139"/>
                <a:gd name="T76" fmla="*/ 229 w 790"/>
                <a:gd name="T77" fmla="*/ 4 h 1139"/>
                <a:gd name="T78" fmla="*/ 248 w 790"/>
                <a:gd name="T79" fmla="*/ 10 h 1139"/>
                <a:gd name="T80" fmla="*/ 286 w 790"/>
                <a:gd name="T81" fmla="*/ 23 h 1139"/>
                <a:gd name="T82" fmla="*/ 356 w 790"/>
                <a:gd name="T83" fmla="*/ 54 h 1139"/>
                <a:gd name="T84" fmla="*/ 424 w 790"/>
                <a:gd name="T85" fmla="*/ 93 h 1139"/>
                <a:gd name="T86" fmla="*/ 487 w 790"/>
                <a:gd name="T87" fmla="*/ 138 h 1139"/>
                <a:gd name="T88" fmla="*/ 545 w 790"/>
                <a:gd name="T89" fmla="*/ 188 h 1139"/>
                <a:gd name="T90" fmla="*/ 598 w 790"/>
                <a:gd name="T91" fmla="*/ 245 h 1139"/>
                <a:gd name="T92" fmla="*/ 646 w 790"/>
                <a:gd name="T93" fmla="*/ 305 h 1139"/>
                <a:gd name="T94" fmla="*/ 687 w 790"/>
                <a:gd name="T95" fmla="*/ 371 h 1139"/>
                <a:gd name="T96" fmla="*/ 705 w 790"/>
                <a:gd name="T97" fmla="*/ 406 h 1139"/>
                <a:gd name="T98" fmla="*/ 722 w 790"/>
                <a:gd name="T99" fmla="*/ 442 h 1139"/>
                <a:gd name="T100" fmla="*/ 751 w 790"/>
                <a:gd name="T101" fmla="*/ 515 h 1139"/>
                <a:gd name="T102" fmla="*/ 771 w 790"/>
                <a:gd name="T103" fmla="*/ 590 h 1139"/>
                <a:gd name="T104" fmla="*/ 784 w 790"/>
                <a:gd name="T105" fmla="*/ 667 h 1139"/>
                <a:gd name="T106" fmla="*/ 790 w 790"/>
                <a:gd name="T107" fmla="*/ 743 h 1139"/>
                <a:gd name="T108" fmla="*/ 787 w 790"/>
                <a:gd name="T109" fmla="*/ 819 h 1139"/>
                <a:gd name="T110" fmla="*/ 778 w 790"/>
                <a:gd name="T111" fmla="*/ 897 h 1139"/>
                <a:gd name="T112" fmla="*/ 761 w 790"/>
                <a:gd name="T113" fmla="*/ 973 h 1139"/>
                <a:gd name="T114" fmla="*/ 748 w 790"/>
                <a:gd name="T115" fmla="*/ 1011 h 1139"/>
                <a:gd name="T116" fmla="*/ 736 w 790"/>
                <a:gd name="T117" fmla="*/ 1040 h 1139"/>
                <a:gd name="T118" fmla="*/ 702 w 790"/>
                <a:gd name="T119" fmla="*/ 1086 h 1139"/>
                <a:gd name="T120" fmla="*/ 654 w 790"/>
                <a:gd name="T121" fmla="*/ 1120 h 1139"/>
                <a:gd name="T122" fmla="*/ 600 w 790"/>
                <a:gd name="T123" fmla="*/ 1138 h 1139"/>
                <a:gd name="T124" fmla="*/ 569 w 790"/>
                <a:gd name="T125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90" h="1139">
                  <a:moveTo>
                    <a:pt x="569" y="1139"/>
                  </a:moveTo>
                  <a:lnTo>
                    <a:pt x="540" y="1138"/>
                  </a:lnTo>
                  <a:lnTo>
                    <a:pt x="510" y="1129"/>
                  </a:lnTo>
                  <a:lnTo>
                    <a:pt x="492" y="1123"/>
                  </a:lnTo>
                  <a:lnTo>
                    <a:pt x="460" y="1104"/>
                  </a:lnTo>
                  <a:lnTo>
                    <a:pt x="432" y="1080"/>
                  </a:lnTo>
                  <a:lnTo>
                    <a:pt x="411" y="1051"/>
                  </a:lnTo>
                  <a:lnTo>
                    <a:pt x="394" y="1018"/>
                  </a:lnTo>
                  <a:lnTo>
                    <a:pt x="385" y="983"/>
                  </a:lnTo>
                  <a:lnTo>
                    <a:pt x="382" y="947"/>
                  </a:lnTo>
                  <a:lnTo>
                    <a:pt x="386" y="910"/>
                  </a:lnTo>
                  <a:lnTo>
                    <a:pt x="391" y="891"/>
                  </a:lnTo>
                  <a:lnTo>
                    <a:pt x="404" y="852"/>
                  </a:lnTo>
                  <a:lnTo>
                    <a:pt x="414" y="772"/>
                  </a:lnTo>
                  <a:lnTo>
                    <a:pt x="408" y="691"/>
                  </a:lnTo>
                  <a:lnTo>
                    <a:pt x="386" y="612"/>
                  </a:lnTo>
                  <a:lnTo>
                    <a:pt x="369" y="574"/>
                  </a:lnTo>
                  <a:lnTo>
                    <a:pt x="349" y="538"/>
                  </a:lnTo>
                  <a:lnTo>
                    <a:pt x="300" y="474"/>
                  </a:lnTo>
                  <a:lnTo>
                    <a:pt x="238" y="422"/>
                  </a:lnTo>
                  <a:lnTo>
                    <a:pt x="167" y="381"/>
                  </a:lnTo>
                  <a:lnTo>
                    <a:pt x="129" y="367"/>
                  </a:lnTo>
                  <a:lnTo>
                    <a:pt x="111" y="360"/>
                  </a:lnTo>
                  <a:lnTo>
                    <a:pt x="78" y="341"/>
                  </a:lnTo>
                  <a:lnTo>
                    <a:pt x="51" y="317"/>
                  </a:lnTo>
                  <a:lnTo>
                    <a:pt x="29" y="288"/>
                  </a:lnTo>
                  <a:lnTo>
                    <a:pt x="13" y="256"/>
                  </a:lnTo>
                  <a:lnTo>
                    <a:pt x="3" y="222"/>
                  </a:lnTo>
                  <a:lnTo>
                    <a:pt x="0" y="184"/>
                  </a:lnTo>
                  <a:lnTo>
                    <a:pt x="5" y="148"/>
                  </a:lnTo>
                  <a:lnTo>
                    <a:pt x="10" y="129"/>
                  </a:lnTo>
                  <a:lnTo>
                    <a:pt x="16" y="111"/>
                  </a:lnTo>
                  <a:lnTo>
                    <a:pt x="35" y="79"/>
                  </a:lnTo>
                  <a:lnTo>
                    <a:pt x="59" y="50"/>
                  </a:lnTo>
                  <a:lnTo>
                    <a:pt x="88" y="29"/>
                  </a:lnTo>
                  <a:lnTo>
                    <a:pt x="121" y="13"/>
                  </a:lnTo>
                  <a:lnTo>
                    <a:pt x="156" y="3"/>
                  </a:lnTo>
                  <a:lnTo>
                    <a:pt x="192" y="0"/>
                  </a:lnTo>
                  <a:lnTo>
                    <a:pt x="229" y="4"/>
                  </a:lnTo>
                  <a:lnTo>
                    <a:pt x="248" y="10"/>
                  </a:lnTo>
                  <a:lnTo>
                    <a:pt x="286" y="23"/>
                  </a:lnTo>
                  <a:lnTo>
                    <a:pt x="356" y="54"/>
                  </a:lnTo>
                  <a:lnTo>
                    <a:pt x="424" y="93"/>
                  </a:lnTo>
                  <a:lnTo>
                    <a:pt x="487" y="138"/>
                  </a:lnTo>
                  <a:lnTo>
                    <a:pt x="545" y="188"/>
                  </a:lnTo>
                  <a:lnTo>
                    <a:pt x="598" y="245"/>
                  </a:lnTo>
                  <a:lnTo>
                    <a:pt x="646" y="305"/>
                  </a:lnTo>
                  <a:lnTo>
                    <a:pt x="687" y="371"/>
                  </a:lnTo>
                  <a:lnTo>
                    <a:pt x="705" y="406"/>
                  </a:lnTo>
                  <a:lnTo>
                    <a:pt x="722" y="442"/>
                  </a:lnTo>
                  <a:lnTo>
                    <a:pt x="751" y="515"/>
                  </a:lnTo>
                  <a:lnTo>
                    <a:pt x="771" y="590"/>
                  </a:lnTo>
                  <a:lnTo>
                    <a:pt x="784" y="667"/>
                  </a:lnTo>
                  <a:lnTo>
                    <a:pt x="790" y="743"/>
                  </a:lnTo>
                  <a:lnTo>
                    <a:pt x="787" y="819"/>
                  </a:lnTo>
                  <a:lnTo>
                    <a:pt x="778" y="897"/>
                  </a:lnTo>
                  <a:lnTo>
                    <a:pt x="761" y="973"/>
                  </a:lnTo>
                  <a:lnTo>
                    <a:pt x="748" y="1011"/>
                  </a:lnTo>
                  <a:lnTo>
                    <a:pt x="736" y="1040"/>
                  </a:lnTo>
                  <a:lnTo>
                    <a:pt x="702" y="1086"/>
                  </a:lnTo>
                  <a:lnTo>
                    <a:pt x="654" y="1120"/>
                  </a:lnTo>
                  <a:lnTo>
                    <a:pt x="600" y="1138"/>
                  </a:lnTo>
                  <a:lnTo>
                    <a:pt x="569" y="1139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4433" y="2501"/>
              <a:ext cx="296" cy="337"/>
            </a:xfrm>
            <a:custGeom>
              <a:avLst/>
              <a:gdLst>
                <a:gd name="T0" fmla="*/ 697 w 887"/>
                <a:gd name="T1" fmla="*/ 1012 h 1012"/>
                <a:gd name="T2" fmla="*/ 685 w 887"/>
                <a:gd name="T3" fmla="*/ 1011 h 1012"/>
                <a:gd name="T4" fmla="*/ 675 w 887"/>
                <a:gd name="T5" fmla="*/ 1011 h 1012"/>
                <a:gd name="T6" fmla="*/ 656 w 887"/>
                <a:gd name="T7" fmla="*/ 1008 h 1012"/>
                <a:gd name="T8" fmla="*/ 620 w 887"/>
                <a:gd name="T9" fmla="*/ 996 h 1012"/>
                <a:gd name="T10" fmla="*/ 589 w 887"/>
                <a:gd name="T11" fmla="*/ 977 h 1012"/>
                <a:gd name="T12" fmla="*/ 561 w 887"/>
                <a:gd name="T13" fmla="*/ 954 h 1012"/>
                <a:gd name="T14" fmla="*/ 538 w 887"/>
                <a:gd name="T15" fmla="*/ 926 h 1012"/>
                <a:gd name="T16" fmla="*/ 521 w 887"/>
                <a:gd name="T17" fmla="*/ 894 h 1012"/>
                <a:gd name="T18" fmla="*/ 511 w 887"/>
                <a:gd name="T19" fmla="*/ 859 h 1012"/>
                <a:gd name="T20" fmla="*/ 508 w 887"/>
                <a:gd name="T21" fmla="*/ 822 h 1012"/>
                <a:gd name="T22" fmla="*/ 510 w 887"/>
                <a:gd name="T23" fmla="*/ 802 h 1012"/>
                <a:gd name="T24" fmla="*/ 512 w 887"/>
                <a:gd name="T25" fmla="*/ 763 h 1012"/>
                <a:gd name="T26" fmla="*/ 505 w 887"/>
                <a:gd name="T27" fmla="*/ 687 h 1012"/>
                <a:gd name="T28" fmla="*/ 484 w 887"/>
                <a:gd name="T29" fmla="*/ 613 h 1012"/>
                <a:gd name="T30" fmla="*/ 449 w 887"/>
                <a:gd name="T31" fmla="*/ 548 h 1012"/>
                <a:gd name="T32" fmla="*/ 403 w 887"/>
                <a:gd name="T33" fmla="*/ 489 h 1012"/>
                <a:gd name="T34" fmla="*/ 345 w 887"/>
                <a:gd name="T35" fmla="*/ 442 h 1012"/>
                <a:gd name="T36" fmla="*/ 279 w 887"/>
                <a:gd name="T37" fmla="*/ 404 h 1012"/>
                <a:gd name="T38" fmla="*/ 206 w 887"/>
                <a:gd name="T39" fmla="*/ 380 h 1012"/>
                <a:gd name="T40" fmla="*/ 167 w 887"/>
                <a:gd name="T41" fmla="*/ 374 h 1012"/>
                <a:gd name="T42" fmla="*/ 148 w 887"/>
                <a:gd name="T43" fmla="*/ 373 h 1012"/>
                <a:gd name="T44" fmla="*/ 112 w 887"/>
                <a:gd name="T45" fmla="*/ 361 h 1012"/>
                <a:gd name="T46" fmla="*/ 80 w 887"/>
                <a:gd name="T47" fmla="*/ 342 h 1012"/>
                <a:gd name="T48" fmla="*/ 53 w 887"/>
                <a:gd name="T49" fmla="*/ 319 h 1012"/>
                <a:gd name="T50" fmla="*/ 30 w 887"/>
                <a:gd name="T51" fmla="*/ 290 h 1012"/>
                <a:gd name="T52" fmla="*/ 13 w 887"/>
                <a:gd name="T53" fmla="*/ 259 h 1012"/>
                <a:gd name="T54" fmla="*/ 3 w 887"/>
                <a:gd name="T55" fmla="*/ 224 h 1012"/>
                <a:gd name="T56" fmla="*/ 0 w 887"/>
                <a:gd name="T57" fmla="*/ 187 h 1012"/>
                <a:gd name="T58" fmla="*/ 1 w 887"/>
                <a:gd name="T59" fmla="*/ 167 h 1012"/>
                <a:gd name="T60" fmla="*/ 4 w 887"/>
                <a:gd name="T61" fmla="*/ 148 h 1012"/>
                <a:gd name="T62" fmla="*/ 16 w 887"/>
                <a:gd name="T63" fmla="*/ 112 h 1012"/>
                <a:gd name="T64" fmla="*/ 33 w 887"/>
                <a:gd name="T65" fmla="*/ 80 h 1012"/>
                <a:gd name="T66" fmla="*/ 56 w 887"/>
                <a:gd name="T67" fmla="*/ 53 h 1012"/>
                <a:gd name="T68" fmla="*/ 85 w 887"/>
                <a:gd name="T69" fmla="*/ 30 h 1012"/>
                <a:gd name="T70" fmla="*/ 116 w 887"/>
                <a:gd name="T71" fmla="*/ 13 h 1012"/>
                <a:gd name="T72" fmla="*/ 152 w 887"/>
                <a:gd name="T73" fmla="*/ 2 h 1012"/>
                <a:gd name="T74" fmla="*/ 190 w 887"/>
                <a:gd name="T75" fmla="*/ 0 h 1012"/>
                <a:gd name="T76" fmla="*/ 209 w 887"/>
                <a:gd name="T77" fmla="*/ 1 h 1012"/>
                <a:gd name="T78" fmla="*/ 247 w 887"/>
                <a:gd name="T79" fmla="*/ 5 h 1012"/>
                <a:gd name="T80" fmla="*/ 324 w 887"/>
                <a:gd name="T81" fmla="*/ 23 h 1012"/>
                <a:gd name="T82" fmla="*/ 396 w 887"/>
                <a:gd name="T83" fmla="*/ 46 h 1012"/>
                <a:gd name="T84" fmla="*/ 465 w 887"/>
                <a:gd name="T85" fmla="*/ 76 h 1012"/>
                <a:gd name="T86" fmla="*/ 530 w 887"/>
                <a:gd name="T87" fmla="*/ 112 h 1012"/>
                <a:gd name="T88" fmla="*/ 590 w 887"/>
                <a:gd name="T89" fmla="*/ 154 h 1012"/>
                <a:gd name="T90" fmla="*/ 646 w 887"/>
                <a:gd name="T91" fmla="*/ 203 h 1012"/>
                <a:gd name="T92" fmla="*/ 697 w 887"/>
                <a:gd name="T93" fmla="*/ 254 h 1012"/>
                <a:gd name="T94" fmla="*/ 743 w 887"/>
                <a:gd name="T95" fmla="*/ 312 h 1012"/>
                <a:gd name="T96" fmla="*/ 783 w 887"/>
                <a:gd name="T97" fmla="*/ 374 h 1012"/>
                <a:gd name="T98" fmla="*/ 816 w 887"/>
                <a:gd name="T99" fmla="*/ 439 h 1012"/>
                <a:gd name="T100" fmla="*/ 845 w 887"/>
                <a:gd name="T101" fmla="*/ 507 h 1012"/>
                <a:gd name="T102" fmla="*/ 867 w 887"/>
                <a:gd name="T103" fmla="*/ 579 h 1012"/>
                <a:gd name="T104" fmla="*/ 881 w 887"/>
                <a:gd name="T105" fmla="*/ 652 h 1012"/>
                <a:gd name="T106" fmla="*/ 887 w 887"/>
                <a:gd name="T107" fmla="*/ 727 h 1012"/>
                <a:gd name="T108" fmla="*/ 887 w 887"/>
                <a:gd name="T109" fmla="*/ 805 h 1012"/>
                <a:gd name="T110" fmla="*/ 883 w 887"/>
                <a:gd name="T111" fmla="*/ 844 h 1012"/>
                <a:gd name="T112" fmla="*/ 877 w 887"/>
                <a:gd name="T113" fmla="*/ 880 h 1012"/>
                <a:gd name="T114" fmla="*/ 845 w 887"/>
                <a:gd name="T115" fmla="*/ 940 h 1012"/>
                <a:gd name="T116" fmla="*/ 795 w 887"/>
                <a:gd name="T117" fmla="*/ 985 h 1012"/>
                <a:gd name="T118" fmla="*/ 731 w 887"/>
                <a:gd name="T119" fmla="*/ 1009 h 1012"/>
                <a:gd name="T120" fmla="*/ 697 w 887"/>
                <a:gd name="T121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7" h="1012">
                  <a:moveTo>
                    <a:pt x="697" y="1012"/>
                  </a:moveTo>
                  <a:lnTo>
                    <a:pt x="685" y="1011"/>
                  </a:lnTo>
                  <a:lnTo>
                    <a:pt x="675" y="1011"/>
                  </a:lnTo>
                  <a:lnTo>
                    <a:pt x="656" y="1008"/>
                  </a:lnTo>
                  <a:lnTo>
                    <a:pt x="620" y="996"/>
                  </a:lnTo>
                  <a:lnTo>
                    <a:pt x="589" y="977"/>
                  </a:lnTo>
                  <a:lnTo>
                    <a:pt x="561" y="954"/>
                  </a:lnTo>
                  <a:lnTo>
                    <a:pt x="538" y="926"/>
                  </a:lnTo>
                  <a:lnTo>
                    <a:pt x="521" y="894"/>
                  </a:lnTo>
                  <a:lnTo>
                    <a:pt x="511" y="859"/>
                  </a:lnTo>
                  <a:lnTo>
                    <a:pt x="508" y="822"/>
                  </a:lnTo>
                  <a:lnTo>
                    <a:pt x="510" y="802"/>
                  </a:lnTo>
                  <a:lnTo>
                    <a:pt x="512" y="763"/>
                  </a:lnTo>
                  <a:lnTo>
                    <a:pt x="505" y="687"/>
                  </a:lnTo>
                  <a:lnTo>
                    <a:pt x="484" y="613"/>
                  </a:lnTo>
                  <a:lnTo>
                    <a:pt x="449" y="548"/>
                  </a:lnTo>
                  <a:lnTo>
                    <a:pt x="403" y="489"/>
                  </a:lnTo>
                  <a:lnTo>
                    <a:pt x="345" y="442"/>
                  </a:lnTo>
                  <a:lnTo>
                    <a:pt x="279" y="404"/>
                  </a:lnTo>
                  <a:lnTo>
                    <a:pt x="206" y="380"/>
                  </a:lnTo>
                  <a:lnTo>
                    <a:pt x="167" y="374"/>
                  </a:lnTo>
                  <a:lnTo>
                    <a:pt x="148" y="373"/>
                  </a:lnTo>
                  <a:lnTo>
                    <a:pt x="112" y="361"/>
                  </a:lnTo>
                  <a:lnTo>
                    <a:pt x="80" y="342"/>
                  </a:lnTo>
                  <a:lnTo>
                    <a:pt x="53" y="319"/>
                  </a:lnTo>
                  <a:lnTo>
                    <a:pt x="30" y="290"/>
                  </a:lnTo>
                  <a:lnTo>
                    <a:pt x="13" y="259"/>
                  </a:lnTo>
                  <a:lnTo>
                    <a:pt x="3" y="224"/>
                  </a:lnTo>
                  <a:lnTo>
                    <a:pt x="0" y="187"/>
                  </a:lnTo>
                  <a:lnTo>
                    <a:pt x="1" y="167"/>
                  </a:lnTo>
                  <a:lnTo>
                    <a:pt x="4" y="148"/>
                  </a:lnTo>
                  <a:lnTo>
                    <a:pt x="16" y="112"/>
                  </a:lnTo>
                  <a:lnTo>
                    <a:pt x="33" y="80"/>
                  </a:lnTo>
                  <a:lnTo>
                    <a:pt x="56" y="53"/>
                  </a:lnTo>
                  <a:lnTo>
                    <a:pt x="85" y="30"/>
                  </a:lnTo>
                  <a:lnTo>
                    <a:pt x="116" y="13"/>
                  </a:lnTo>
                  <a:lnTo>
                    <a:pt x="152" y="2"/>
                  </a:lnTo>
                  <a:lnTo>
                    <a:pt x="190" y="0"/>
                  </a:lnTo>
                  <a:lnTo>
                    <a:pt x="209" y="1"/>
                  </a:lnTo>
                  <a:lnTo>
                    <a:pt x="247" y="5"/>
                  </a:lnTo>
                  <a:lnTo>
                    <a:pt x="324" y="23"/>
                  </a:lnTo>
                  <a:lnTo>
                    <a:pt x="396" y="46"/>
                  </a:lnTo>
                  <a:lnTo>
                    <a:pt x="465" y="76"/>
                  </a:lnTo>
                  <a:lnTo>
                    <a:pt x="530" y="112"/>
                  </a:lnTo>
                  <a:lnTo>
                    <a:pt x="590" y="154"/>
                  </a:lnTo>
                  <a:lnTo>
                    <a:pt x="646" y="203"/>
                  </a:lnTo>
                  <a:lnTo>
                    <a:pt x="697" y="254"/>
                  </a:lnTo>
                  <a:lnTo>
                    <a:pt x="743" y="312"/>
                  </a:lnTo>
                  <a:lnTo>
                    <a:pt x="783" y="374"/>
                  </a:lnTo>
                  <a:lnTo>
                    <a:pt x="816" y="439"/>
                  </a:lnTo>
                  <a:lnTo>
                    <a:pt x="845" y="507"/>
                  </a:lnTo>
                  <a:lnTo>
                    <a:pt x="867" y="579"/>
                  </a:lnTo>
                  <a:lnTo>
                    <a:pt x="881" y="652"/>
                  </a:lnTo>
                  <a:lnTo>
                    <a:pt x="887" y="727"/>
                  </a:lnTo>
                  <a:lnTo>
                    <a:pt x="887" y="805"/>
                  </a:lnTo>
                  <a:lnTo>
                    <a:pt x="883" y="844"/>
                  </a:lnTo>
                  <a:lnTo>
                    <a:pt x="877" y="880"/>
                  </a:lnTo>
                  <a:lnTo>
                    <a:pt x="845" y="940"/>
                  </a:lnTo>
                  <a:lnTo>
                    <a:pt x="795" y="985"/>
                  </a:lnTo>
                  <a:lnTo>
                    <a:pt x="731" y="1009"/>
                  </a:lnTo>
                  <a:lnTo>
                    <a:pt x="697" y="1012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4151" y="2782"/>
              <a:ext cx="338" cy="295"/>
            </a:xfrm>
            <a:custGeom>
              <a:avLst/>
              <a:gdLst>
                <a:gd name="T0" fmla="*/ 824 w 1013"/>
                <a:gd name="T1" fmla="*/ 887 h 887"/>
                <a:gd name="T2" fmla="*/ 790 w 1013"/>
                <a:gd name="T3" fmla="*/ 886 h 887"/>
                <a:gd name="T4" fmla="*/ 726 w 1013"/>
                <a:gd name="T5" fmla="*/ 861 h 887"/>
                <a:gd name="T6" fmla="*/ 676 w 1013"/>
                <a:gd name="T7" fmla="*/ 815 h 887"/>
                <a:gd name="T8" fmla="*/ 644 w 1013"/>
                <a:gd name="T9" fmla="*/ 755 h 887"/>
                <a:gd name="T10" fmla="*/ 637 w 1013"/>
                <a:gd name="T11" fmla="*/ 720 h 887"/>
                <a:gd name="T12" fmla="*/ 631 w 1013"/>
                <a:gd name="T13" fmla="*/ 681 h 887"/>
                <a:gd name="T14" fmla="*/ 608 w 1013"/>
                <a:gd name="T15" fmla="*/ 608 h 887"/>
                <a:gd name="T16" fmla="*/ 571 w 1013"/>
                <a:gd name="T17" fmla="*/ 542 h 887"/>
                <a:gd name="T18" fmla="*/ 522 w 1013"/>
                <a:gd name="T19" fmla="*/ 484 h 887"/>
                <a:gd name="T20" fmla="*/ 464 w 1013"/>
                <a:gd name="T21" fmla="*/ 438 h 887"/>
                <a:gd name="T22" fmla="*/ 398 w 1013"/>
                <a:gd name="T23" fmla="*/ 403 h 887"/>
                <a:gd name="T24" fmla="*/ 326 w 1013"/>
                <a:gd name="T25" fmla="*/ 382 h 887"/>
                <a:gd name="T26" fmla="*/ 249 w 1013"/>
                <a:gd name="T27" fmla="*/ 375 h 887"/>
                <a:gd name="T28" fmla="*/ 209 w 1013"/>
                <a:gd name="T29" fmla="*/ 377 h 887"/>
                <a:gd name="T30" fmla="*/ 190 w 1013"/>
                <a:gd name="T31" fmla="*/ 379 h 887"/>
                <a:gd name="T32" fmla="*/ 153 w 1013"/>
                <a:gd name="T33" fmla="*/ 376 h 887"/>
                <a:gd name="T34" fmla="*/ 117 w 1013"/>
                <a:gd name="T35" fmla="*/ 366 h 887"/>
                <a:gd name="T36" fmla="*/ 85 w 1013"/>
                <a:gd name="T37" fmla="*/ 349 h 887"/>
                <a:gd name="T38" fmla="*/ 58 w 1013"/>
                <a:gd name="T39" fmla="*/ 326 h 887"/>
                <a:gd name="T40" fmla="*/ 33 w 1013"/>
                <a:gd name="T41" fmla="*/ 298 h 887"/>
                <a:gd name="T42" fmla="*/ 16 w 1013"/>
                <a:gd name="T43" fmla="*/ 267 h 887"/>
                <a:gd name="T44" fmla="*/ 5 w 1013"/>
                <a:gd name="T45" fmla="*/ 231 h 887"/>
                <a:gd name="T46" fmla="*/ 2 w 1013"/>
                <a:gd name="T47" fmla="*/ 212 h 887"/>
                <a:gd name="T48" fmla="*/ 0 w 1013"/>
                <a:gd name="T49" fmla="*/ 192 h 887"/>
                <a:gd name="T50" fmla="*/ 3 w 1013"/>
                <a:gd name="T51" fmla="*/ 156 h 887"/>
                <a:gd name="T52" fmla="*/ 15 w 1013"/>
                <a:gd name="T53" fmla="*/ 120 h 887"/>
                <a:gd name="T54" fmla="*/ 31 w 1013"/>
                <a:gd name="T55" fmla="*/ 88 h 887"/>
                <a:gd name="T56" fmla="*/ 54 w 1013"/>
                <a:gd name="T57" fmla="*/ 59 h 887"/>
                <a:gd name="T58" fmla="*/ 81 w 1013"/>
                <a:gd name="T59" fmla="*/ 36 h 887"/>
                <a:gd name="T60" fmla="*/ 113 w 1013"/>
                <a:gd name="T61" fmla="*/ 19 h 887"/>
                <a:gd name="T62" fmla="*/ 149 w 1013"/>
                <a:gd name="T63" fmla="*/ 7 h 887"/>
                <a:gd name="T64" fmla="*/ 167 w 1013"/>
                <a:gd name="T65" fmla="*/ 4 h 887"/>
                <a:gd name="T66" fmla="*/ 206 w 1013"/>
                <a:gd name="T67" fmla="*/ 0 h 887"/>
                <a:gd name="T68" fmla="*/ 284 w 1013"/>
                <a:gd name="T69" fmla="*/ 0 h 887"/>
                <a:gd name="T70" fmla="*/ 360 w 1013"/>
                <a:gd name="T71" fmla="*/ 6 h 887"/>
                <a:gd name="T72" fmla="*/ 434 w 1013"/>
                <a:gd name="T73" fmla="*/ 20 h 887"/>
                <a:gd name="T74" fmla="*/ 504 w 1013"/>
                <a:gd name="T75" fmla="*/ 42 h 887"/>
                <a:gd name="T76" fmla="*/ 573 w 1013"/>
                <a:gd name="T77" fmla="*/ 71 h 887"/>
                <a:gd name="T78" fmla="*/ 638 w 1013"/>
                <a:gd name="T79" fmla="*/ 104 h 887"/>
                <a:gd name="T80" fmla="*/ 700 w 1013"/>
                <a:gd name="T81" fmla="*/ 144 h 887"/>
                <a:gd name="T82" fmla="*/ 758 w 1013"/>
                <a:gd name="T83" fmla="*/ 190 h 887"/>
                <a:gd name="T84" fmla="*/ 810 w 1013"/>
                <a:gd name="T85" fmla="*/ 241 h 887"/>
                <a:gd name="T86" fmla="*/ 857 w 1013"/>
                <a:gd name="T87" fmla="*/ 297 h 887"/>
                <a:gd name="T88" fmla="*/ 900 w 1013"/>
                <a:gd name="T89" fmla="*/ 357 h 887"/>
                <a:gd name="T90" fmla="*/ 936 w 1013"/>
                <a:gd name="T91" fmla="*/ 422 h 887"/>
                <a:gd name="T92" fmla="*/ 967 w 1013"/>
                <a:gd name="T93" fmla="*/ 491 h 887"/>
                <a:gd name="T94" fmla="*/ 990 w 1013"/>
                <a:gd name="T95" fmla="*/ 563 h 887"/>
                <a:gd name="T96" fmla="*/ 1006 w 1013"/>
                <a:gd name="T97" fmla="*/ 640 h 887"/>
                <a:gd name="T98" fmla="*/ 1011 w 1013"/>
                <a:gd name="T99" fmla="*/ 678 h 887"/>
                <a:gd name="T100" fmla="*/ 1013 w 1013"/>
                <a:gd name="T101" fmla="*/ 697 h 887"/>
                <a:gd name="T102" fmla="*/ 1008 w 1013"/>
                <a:gd name="T103" fmla="*/ 735 h 887"/>
                <a:gd name="T104" fmla="*/ 998 w 1013"/>
                <a:gd name="T105" fmla="*/ 771 h 887"/>
                <a:gd name="T106" fmla="*/ 982 w 1013"/>
                <a:gd name="T107" fmla="*/ 802 h 887"/>
                <a:gd name="T108" fmla="*/ 959 w 1013"/>
                <a:gd name="T109" fmla="*/ 831 h 887"/>
                <a:gd name="T110" fmla="*/ 932 w 1013"/>
                <a:gd name="T111" fmla="*/ 854 h 887"/>
                <a:gd name="T112" fmla="*/ 899 w 1013"/>
                <a:gd name="T113" fmla="*/ 871 h 887"/>
                <a:gd name="T114" fmla="*/ 864 w 1013"/>
                <a:gd name="T115" fmla="*/ 883 h 887"/>
                <a:gd name="T116" fmla="*/ 844 w 1013"/>
                <a:gd name="T117" fmla="*/ 886 h 887"/>
                <a:gd name="T118" fmla="*/ 834 w 1013"/>
                <a:gd name="T119" fmla="*/ 887 h 887"/>
                <a:gd name="T120" fmla="*/ 824 w 1013"/>
                <a:gd name="T121" fmla="*/ 88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3" h="887">
                  <a:moveTo>
                    <a:pt x="824" y="887"/>
                  </a:moveTo>
                  <a:lnTo>
                    <a:pt x="790" y="886"/>
                  </a:lnTo>
                  <a:lnTo>
                    <a:pt x="726" y="861"/>
                  </a:lnTo>
                  <a:lnTo>
                    <a:pt x="676" y="815"/>
                  </a:lnTo>
                  <a:lnTo>
                    <a:pt x="644" y="755"/>
                  </a:lnTo>
                  <a:lnTo>
                    <a:pt x="637" y="720"/>
                  </a:lnTo>
                  <a:lnTo>
                    <a:pt x="631" y="681"/>
                  </a:lnTo>
                  <a:lnTo>
                    <a:pt x="608" y="608"/>
                  </a:lnTo>
                  <a:lnTo>
                    <a:pt x="571" y="542"/>
                  </a:lnTo>
                  <a:lnTo>
                    <a:pt x="522" y="484"/>
                  </a:lnTo>
                  <a:lnTo>
                    <a:pt x="464" y="438"/>
                  </a:lnTo>
                  <a:lnTo>
                    <a:pt x="398" y="403"/>
                  </a:lnTo>
                  <a:lnTo>
                    <a:pt x="326" y="382"/>
                  </a:lnTo>
                  <a:lnTo>
                    <a:pt x="249" y="375"/>
                  </a:lnTo>
                  <a:lnTo>
                    <a:pt x="209" y="377"/>
                  </a:lnTo>
                  <a:lnTo>
                    <a:pt x="190" y="379"/>
                  </a:lnTo>
                  <a:lnTo>
                    <a:pt x="153" y="376"/>
                  </a:lnTo>
                  <a:lnTo>
                    <a:pt x="117" y="366"/>
                  </a:lnTo>
                  <a:lnTo>
                    <a:pt x="85" y="349"/>
                  </a:lnTo>
                  <a:lnTo>
                    <a:pt x="58" y="326"/>
                  </a:lnTo>
                  <a:lnTo>
                    <a:pt x="33" y="298"/>
                  </a:lnTo>
                  <a:lnTo>
                    <a:pt x="16" y="267"/>
                  </a:lnTo>
                  <a:lnTo>
                    <a:pt x="5" y="231"/>
                  </a:lnTo>
                  <a:lnTo>
                    <a:pt x="2" y="212"/>
                  </a:lnTo>
                  <a:lnTo>
                    <a:pt x="0" y="192"/>
                  </a:lnTo>
                  <a:lnTo>
                    <a:pt x="3" y="156"/>
                  </a:lnTo>
                  <a:lnTo>
                    <a:pt x="15" y="120"/>
                  </a:lnTo>
                  <a:lnTo>
                    <a:pt x="31" y="88"/>
                  </a:lnTo>
                  <a:lnTo>
                    <a:pt x="54" y="59"/>
                  </a:lnTo>
                  <a:lnTo>
                    <a:pt x="81" y="36"/>
                  </a:lnTo>
                  <a:lnTo>
                    <a:pt x="113" y="19"/>
                  </a:lnTo>
                  <a:lnTo>
                    <a:pt x="149" y="7"/>
                  </a:lnTo>
                  <a:lnTo>
                    <a:pt x="167" y="4"/>
                  </a:lnTo>
                  <a:lnTo>
                    <a:pt x="206" y="0"/>
                  </a:lnTo>
                  <a:lnTo>
                    <a:pt x="284" y="0"/>
                  </a:lnTo>
                  <a:lnTo>
                    <a:pt x="360" y="6"/>
                  </a:lnTo>
                  <a:lnTo>
                    <a:pt x="434" y="20"/>
                  </a:lnTo>
                  <a:lnTo>
                    <a:pt x="504" y="42"/>
                  </a:lnTo>
                  <a:lnTo>
                    <a:pt x="573" y="71"/>
                  </a:lnTo>
                  <a:lnTo>
                    <a:pt x="638" y="104"/>
                  </a:lnTo>
                  <a:lnTo>
                    <a:pt x="700" y="144"/>
                  </a:lnTo>
                  <a:lnTo>
                    <a:pt x="758" y="190"/>
                  </a:lnTo>
                  <a:lnTo>
                    <a:pt x="810" y="241"/>
                  </a:lnTo>
                  <a:lnTo>
                    <a:pt x="857" y="297"/>
                  </a:lnTo>
                  <a:lnTo>
                    <a:pt x="900" y="357"/>
                  </a:lnTo>
                  <a:lnTo>
                    <a:pt x="936" y="422"/>
                  </a:lnTo>
                  <a:lnTo>
                    <a:pt x="967" y="491"/>
                  </a:lnTo>
                  <a:lnTo>
                    <a:pt x="990" y="563"/>
                  </a:lnTo>
                  <a:lnTo>
                    <a:pt x="1006" y="640"/>
                  </a:lnTo>
                  <a:lnTo>
                    <a:pt x="1011" y="678"/>
                  </a:lnTo>
                  <a:lnTo>
                    <a:pt x="1013" y="697"/>
                  </a:lnTo>
                  <a:lnTo>
                    <a:pt x="1008" y="735"/>
                  </a:lnTo>
                  <a:lnTo>
                    <a:pt x="998" y="771"/>
                  </a:lnTo>
                  <a:lnTo>
                    <a:pt x="982" y="802"/>
                  </a:lnTo>
                  <a:lnTo>
                    <a:pt x="959" y="831"/>
                  </a:lnTo>
                  <a:lnTo>
                    <a:pt x="932" y="854"/>
                  </a:lnTo>
                  <a:lnTo>
                    <a:pt x="899" y="871"/>
                  </a:lnTo>
                  <a:lnTo>
                    <a:pt x="864" y="883"/>
                  </a:lnTo>
                  <a:lnTo>
                    <a:pt x="844" y="886"/>
                  </a:lnTo>
                  <a:lnTo>
                    <a:pt x="834" y="887"/>
                  </a:lnTo>
                  <a:lnTo>
                    <a:pt x="824" y="887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3932" y="3081"/>
              <a:ext cx="379" cy="263"/>
            </a:xfrm>
            <a:custGeom>
              <a:avLst/>
              <a:gdLst>
                <a:gd name="T0" fmla="*/ 951 w 1139"/>
                <a:gd name="T1" fmla="*/ 790 h 790"/>
                <a:gd name="T2" fmla="*/ 922 w 1139"/>
                <a:gd name="T3" fmla="*/ 788 h 790"/>
                <a:gd name="T4" fmla="*/ 866 w 1139"/>
                <a:gd name="T5" fmla="*/ 771 h 790"/>
                <a:gd name="T6" fmla="*/ 820 w 1139"/>
                <a:gd name="T7" fmla="*/ 738 h 790"/>
                <a:gd name="T8" fmla="*/ 784 w 1139"/>
                <a:gd name="T9" fmla="*/ 690 h 790"/>
                <a:gd name="T10" fmla="*/ 772 w 1139"/>
                <a:gd name="T11" fmla="*/ 661 h 790"/>
                <a:gd name="T12" fmla="*/ 758 w 1139"/>
                <a:gd name="T13" fmla="*/ 623 h 790"/>
                <a:gd name="T14" fmla="*/ 717 w 1139"/>
                <a:gd name="T15" fmla="*/ 552 h 790"/>
                <a:gd name="T16" fmla="*/ 665 w 1139"/>
                <a:gd name="T17" fmla="*/ 491 h 790"/>
                <a:gd name="T18" fmla="*/ 601 w 1139"/>
                <a:gd name="T19" fmla="*/ 441 h 790"/>
                <a:gd name="T20" fmla="*/ 565 w 1139"/>
                <a:gd name="T21" fmla="*/ 421 h 790"/>
                <a:gd name="T22" fmla="*/ 527 w 1139"/>
                <a:gd name="T23" fmla="*/ 404 h 790"/>
                <a:gd name="T24" fmla="*/ 448 w 1139"/>
                <a:gd name="T25" fmla="*/ 383 h 790"/>
                <a:gd name="T26" fmla="*/ 367 w 1139"/>
                <a:gd name="T27" fmla="*/ 378 h 790"/>
                <a:gd name="T28" fmla="*/ 288 w 1139"/>
                <a:gd name="T29" fmla="*/ 388 h 790"/>
                <a:gd name="T30" fmla="*/ 248 w 1139"/>
                <a:gd name="T31" fmla="*/ 399 h 790"/>
                <a:gd name="T32" fmla="*/ 229 w 1139"/>
                <a:gd name="T33" fmla="*/ 405 h 790"/>
                <a:gd name="T34" fmla="*/ 192 w 1139"/>
                <a:gd name="T35" fmla="*/ 409 h 790"/>
                <a:gd name="T36" fmla="*/ 156 w 1139"/>
                <a:gd name="T37" fmla="*/ 406 h 790"/>
                <a:gd name="T38" fmla="*/ 121 w 1139"/>
                <a:gd name="T39" fmla="*/ 396 h 790"/>
                <a:gd name="T40" fmla="*/ 88 w 1139"/>
                <a:gd name="T41" fmla="*/ 381 h 790"/>
                <a:gd name="T42" fmla="*/ 59 w 1139"/>
                <a:gd name="T43" fmla="*/ 358 h 790"/>
                <a:gd name="T44" fmla="*/ 35 w 1139"/>
                <a:gd name="T45" fmla="*/ 330 h 790"/>
                <a:gd name="T46" fmla="*/ 16 w 1139"/>
                <a:gd name="T47" fmla="*/ 298 h 790"/>
                <a:gd name="T48" fmla="*/ 10 w 1139"/>
                <a:gd name="T49" fmla="*/ 280 h 790"/>
                <a:gd name="T50" fmla="*/ 4 w 1139"/>
                <a:gd name="T51" fmla="*/ 261 h 790"/>
                <a:gd name="T52" fmla="*/ 0 w 1139"/>
                <a:gd name="T53" fmla="*/ 225 h 790"/>
                <a:gd name="T54" fmla="*/ 3 w 1139"/>
                <a:gd name="T55" fmla="*/ 188 h 790"/>
                <a:gd name="T56" fmla="*/ 13 w 1139"/>
                <a:gd name="T57" fmla="*/ 153 h 790"/>
                <a:gd name="T58" fmla="*/ 29 w 1139"/>
                <a:gd name="T59" fmla="*/ 121 h 790"/>
                <a:gd name="T60" fmla="*/ 50 w 1139"/>
                <a:gd name="T61" fmla="*/ 93 h 790"/>
                <a:gd name="T62" fmla="*/ 78 w 1139"/>
                <a:gd name="T63" fmla="*/ 68 h 790"/>
                <a:gd name="T64" fmla="*/ 111 w 1139"/>
                <a:gd name="T65" fmla="*/ 49 h 790"/>
                <a:gd name="T66" fmla="*/ 128 w 1139"/>
                <a:gd name="T67" fmla="*/ 42 h 790"/>
                <a:gd name="T68" fmla="*/ 167 w 1139"/>
                <a:gd name="T69" fmla="*/ 31 h 790"/>
                <a:gd name="T70" fmla="*/ 242 w 1139"/>
                <a:gd name="T71" fmla="*/ 13 h 790"/>
                <a:gd name="T72" fmla="*/ 320 w 1139"/>
                <a:gd name="T73" fmla="*/ 3 h 790"/>
                <a:gd name="T74" fmla="*/ 396 w 1139"/>
                <a:gd name="T75" fmla="*/ 0 h 790"/>
                <a:gd name="T76" fmla="*/ 474 w 1139"/>
                <a:gd name="T77" fmla="*/ 6 h 790"/>
                <a:gd name="T78" fmla="*/ 549 w 1139"/>
                <a:gd name="T79" fmla="*/ 19 h 790"/>
                <a:gd name="T80" fmla="*/ 624 w 1139"/>
                <a:gd name="T81" fmla="*/ 41 h 790"/>
                <a:gd name="T82" fmla="*/ 697 w 1139"/>
                <a:gd name="T83" fmla="*/ 68 h 790"/>
                <a:gd name="T84" fmla="*/ 733 w 1139"/>
                <a:gd name="T85" fmla="*/ 85 h 790"/>
                <a:gd name="T86" fmla="*/ 768 w 1139"/>
                <a:gd name="T87" fmla="*/ 104 h 790"/>
                <a:gd name="T88" fmla="*/ 834 w 1139"/>
                <a:gd name="T89" fmla="*/ 144 h 790"/>
                <a:gd name="T90" fmla="*/ 896 w 1139"/>
                <a:gd name="T91" fmla="*/ 192 h 790"/>
                <a:gd name="T92" fmla="*/ 951 w 1139"/>
                <a:gd name="T93" fmla="*/ 245 h 790"/>
                <a:gd name="T94" fmla="*/ 1001 w 1139"/>
                <a:gd name="T95" fmla="*/ 303 h 790"/>
                <a:gd name="T96" fmla="*/ 1046 w 1139"/>
                <a:gd name="T97" fmla="*/ 366 h 790"/>
                <a:gd name="T98" fmla="*/ 1085 w 1139"/>
                <a:gd name="T99" fmla="*/ 434 h 790"/>
                <a:gd name="T100" fmla="*/ 1116 w 1139"/>
                <a:gd name="T101" fmla="*/ 506 h 790"/>
                <a:gd name="T102" fmla="*/ 1129 w 1139"/>
                <a:gd name="T103" fmla="*/ 542 h 790"/>
                <a:gd name="T104" fmla="*/ 1135 w 1139"/>
                <a:gd name="T105" fmla="*/ 561 h 790"/>
                <a:gd name="T106" fmla="*/ 1139 w 1139"/>
                <a:gd name="T107" fmla="*/ 598 h 790"/>
                <a:gd name="T108" fmla="*/ 1136 w 1139"/>
                <a:gd name="T109" fmla="*/ 635 h 790"/>
                <a:gd name="T110" fmla="*/ 1126 w 1139"/>
                <a:gd name="T111" fmla="*/ 670 h 790"/>
                <a:gd name="T112" fmla="*/ 1110 w 1139"/>
                <a:gd name="T113" fmla="*/ 702 h 790"/>
                <a:gd name="T114" fmla="*/ 1089 w 1139"/>
                <a:gd name="T115" fmla="*/ 731 h 790"/>
                <a:gd name="T116" fmla="*/ 1062 w 1139"/>
                <a:gd name="T117" fmla="*/ 755 h 790"/>
                <a:gd name="T118" fmla="*/ 1028 w 1139"/>
                <a:gd name="T119" fmla="*/ 774 h 790"/>
                <a:gd name="T120" fmla="*/ 1010 w 1139"/>
                <a:gd name="T121" fmla="*/ 781 h 790"/>
                <a:gd name="T122" fmla="*/ 981 w 1139"/>
                <a:gd name="T123" fmla="*/ 788 h 790"/>
                <a:gd name="T124" fmla="*/ 951 w 1139"/>
                <a:gd name="T125" fmla="*/ 79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9" h="790">
                  <a:moveTo>
                    <a:pt x="951" y="790"/>
                  </a:moveTo>
                  <a:lnTo>
                    <a:pt x="922" y="788"/>
                  </a:lnTo>
                  <a:lnTo>
                    <a:pt x="866" y="771"/>
                  </a:lnTo>
                  <a:lnTo>
                    <a:pt x="820" y="738"/>
                  </a:lnTo>
                  <a:lnTo>
                    <a:pt x="784" y="690"/>
                  </a:lnTo>
                  <a:lnTo>
                    <a:pt x="772" y="661"/>
                  </a:lnTo>
                  <a:lnTo>
                    <a:pt x="758" y="623"/>
                  </a:lnTo>
                  <a:lnTo>
                    <a:pt x="717" y="552"/>
                  </a:lnTo>
                  <a:lnTo>
                    <a:pt x="665" y="491"/>
                  </a:lnTo>
                  <a:lnTo>
                    <a:pt x="601" y="441"/>
                  </a:lnTo>
                  <a:lnTo>
                    <a:pt x="565" y="421"/>
                  </a:lnTo>
                  <a:lnTo>
                    <a:pt x="527" y="404"/>
                  </a:lnTo>
                  <a:lnTo>
                    <a:pt x="448" y="383"/>
                  </a:lnTo>
                  <a:lnTo>
                    <a:pt x="367" y="378"/>
                  </a:lnTo>
                  <a:lnTo>
                    <a:pt x="288" y="388"/>
                  </a:lnTo>
                  <a:lnTo>
                    <a:pt x="248" y="399"/>
                  </a:lnTo>
                  <a:lnTo>
                    <a:pt x="229" y="405"/>
                  </a:lnTo>
                  <a:lnTo>
                    <a:pt x="192" y="409"/>
                  </a:lnTo>
                  <a:lnTo>
                    <a:pt x="156" y="406"/>
                  </a:lnTo>
                  <a:lnTo>
                    <a:pt x="121" y="396"/>
                  </a:lnTo>
                  <a:lnTo>
                    <a:pt x="88" y="381"/>
                  </a:lnTo>
                  <a:lnTo>
                    <a:pt x="59" y="358"/>
                  </a:lnTo>
                  <a:lnTo>
                    <a:pt x="35" y="330"/>
                  </a:lnTo>
                  <a:lnTo>
                    <a:pt x="16" y="298"/>
                  </a:lnTo>
                  <a:lnTo>
                    <a:pt x="10" y="280"/>
                  </a:lnTo>
                  <a:lnTo>
                    <a:pt x="4" y="261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3" y="153"/>
                  </a:lnTo>
                  <a:lnTo>
                    <a:pt x="29" y="121"/>
                  </a:lnTo>
                  <a:lnTo>
                    <a:pt x="50" y="93"/>
                  </a:lnTo>
                  <a:lnTo>
                    <a:pt x="78" y="68"/>
                  </a:lnTo>
                  <a:lnTo>
                    <a:pt x="111" y="49"/>
                  </a:lnTo>
                  <a:lnTo>
                    <a:pt x="128" y="42"/>
                  </a:lnTo>
                  <a:lnTo>
                    <a:pt x="167" y="31"/>
                  </a:lnTo>
                  <a:lnTo>
                    <a:pt x="242" y="13"/>
                  </a:lnTo>
                  <a:lnTo>
                    <a:pt x="320" y="3"/>
                  </a:lnTo>
                  <a:lnTo>
                    <a:pt x="396" y="0"/>
                  </a:lnTo>
                  <a:lnTo>
                    <a:pt x="474" y="6"/>
                  </a:lnTo>
                  <a:lnTo>
                    <a:pt x="549" y="19"/>
                  </a:lnTo>
                  <a:lnTo>
                    <a:pt x="624" y="41"/>
                  </a:lnTo>
                  <a:lnTo>
                    <a:pt x="697" y="68"/>
                  </a:lnTo>
                  <a:lnTo>
                    <a:pt x="733" y="85"/>
                  </a:lnTo>
                  <a:lnTo>
                    <a:pt x="768" y="104"/>
                  </a:lnTo>
                  <a:lnTo>
                    <a:pt x="834" y="144"/>
                  </a:lnTo>
                  <a:lnTo>
                    <a:pt x="896" y="192"/>
                  </a:lnTo>
                  <a:lnTo>
                    <a:pt x="951" y="245"/>
                  </a:lnTo>
                  <a:lnTo>
                    <a:pt x="1001" y="303"/>
                  </a:lnTo>
                  <a:lnTo>
                    <a:pt x="1046" y="366"/>
                  </a:lnTo>
                  <a:lnTo>
                    <a:pt x="1085" y="434"/>
                  </a:lnTo>
                  <a:lnTo>
                    <a:pt x="1116" y="506"/>
                  </a:lnTo>
                  <a:lnTo>
                    <a:pt x="1129" y="542"/>
                  </a:lnTo>
                  <a:lnTo>
                    <a:pt x="1135" y="561"/>
                  </a:lnTo>
                  <a:lnTo>
                    <a:pt x="1139" y="598"/>
                  </a:lnTo>
                  <a:lnTo>
                    <a:pt x="1136" y="635"/>
                  </a:lnTo>
                  <a:lnTo>
                    <a:pt x="1126" y="670"/>
                  </a:lnTo>
                  <a:lnTo>
                    <a:pt x="1110" y="702"/>
                  </a:lnTo>
                  <a:lnTo>
                    <a:pt x="1089" y="731"/>
                  </a:lnTo>
                  <a:lnTo>
                    <a:pt x="1062" y="755"/>
                  </a:lnTo>
                  <a:lnTo>
                    <a:pt x="1028" y="774"/>
                  </a:lnTo>
                  <a:lnTo>
                    <a:pt x="1010" y="781"/>
                  </a:lnTo>
                  <a:lnTo>
                    <a:pt x="981" y="788"/>
                  </a:lnTo>
                  <a:lnTo>
                    <a:pt x="951" y="790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3767" y="3400"/>
              <a:ext cx="422" cy="238"/>
            </a:xfrm>
            <a:custGeom>
              <a:avLst/>
              <a:gdLst>
                <a:gd name="T0" fmla="*/ 1054 w 1267"/>
                <a:gd name="T1" fmla="*/ 712 h 713"/>
                <a:gd name="T2" fmla="*/ 964 w 1267"/>
                <a:gd name="T3" fmla="*/ 674 h 713"/>
                <a:gd name="T4" fmla="*/ 915 w 1267"/>
                <a:gd name="T5" fmla="*/ 615 h 713"/>
                <a:gd name="T6" fmla="*/ 831 w 1267"/>
                <a:gd name="T7" fmla="*/ 506 h 713"/>
                <a:gd name="T8" fmla="*/ 678 w 1267"/>
                <a:gd name="T9" fmla="*/ 408 h 713"/>
                <a:gd name="T10" fmla="*/ 589 w 1267"/>
                <a:gd name="T11" fmla="*/ 383 h 713"/>
                <a:gd name="T12" fmla="*/ 409 w 1267"/>
                <a:gd name="T13" fmla="*/ 386 h 713"/>
                <a:gd name="T14" fmla="*/ 281 w 1267"/>
                <a:gd name="T15" fmla="*/ 435 h 713"/>
                <a:gd name="T16" fmla="*/ 228 w 1267"/>
                <a:gd name="T17" fmla="*/ 455 h 713"/>
                <a:gd name="T18" fmla="*/ 154 w 1267"/>
                <a:gd name="T19" fmla="*/ 455 h 713"/>
                <a:gd name="T20" fmla="*/ 88 w 1267"/>
                <a:gd name="T21" fmla="*/ 429 h 713"/>
                <a:gd name="T22" fmla="*/ 35 w 1267"/>
                <a:gd name="T23" fmla="*/ 377 h 713"/>
                <a:gd name="T24" fmla="*/ 16 w 1267"/>
                <a:gd name="T25" fmla="*/ 344 h 713"/>
                <a:gd name="T26" fmla="*/ 0 w 1267"/>
                <a:gd name="T27" fmla="*/ 272 h 713"/>
                <a:gd name="T28" fmla="*/ 13 w 1267"/>
                <a:gd name="T29" fmla="*/ 202 h 713"/>
                <a:gd name="T30" fmla="*/ 52 w 1267"/>
                <a:gd name="T31" fmla="*/ 140 h 713"/>
                <a:gd name="T32" fmla="*/ 98 w 1267"/>
                <a:gd name="T33" fmla="*/ 105 h 713"/>
                <a:gd name="T34" fmla="*/ 212 w 1267"/>
                <a:gd name="T35" fmla="*/ 53 h 713"/>
                <a:gd name="T36" fmla="*/ 370 w 1267"/>
                <a:gd name="T37" fmla="*/ 10 h 713"/>
                <a:gd name="T38" fmla="*/ 533 w 1267"/>
                <a:gd name="T39" fmla="*/ 0 h 713"/>
                <a:gd name="T40" fmla="*/ 697 w 1267"/>
                <a:gd name="T41" fmla="*/ 22 h 713"/>
                <a:gd name="T42" fmla="*/ 778 w 1267"/>
                <a:gd name="T43" fmla="*/ 45 h 713"/>
                <a:gd name="T44" fmla="*/ 929 w 1267"/>
                <a:gd name="T45" fmla="*/ 112 h 713"/>
                <a:gd name="T46" fmla="*/ 1063 w 1267"/>
                <a:gd name="T47" fmla="*/ 207 h 713"/>
                <a:gd name="T48" fmla="*/ 1175 w 1267"/>
                <a:gd name="T49" fmla="*/ 328 h 713"/>
                <a:gd name="T50" fmla="*/ 1243 w 1267"/>
                <a:gd name="T51" fmla="*/ 434 h 713"/>
                <a:gd name="T52" fmla="*/ 1263 w 1267"/>
                <a:gd name="T53" fmla="*/ 485 h 713"/>
                <a:gd name="T54" fmla="*/ 1265 w 1267"/>
                <a:gd name="T55" fmla="*/ 559 h 713"/>
                <a:gd name="T56" fmla="*/ 1237 w 1267"/>
                <a:gd name="T57" fmla="*/ 625 h 713"/>
                <a:gd name="T58" fmla="*/ 1187 w 1267"/>
                <a:gd name="T59" fmla="*/ 678 h 713"/>
                <a:gd name="T60" fmla="*/ 1148 w 1267"/>
                <a:gd name="T61" fmla="*/ 700 h 713"/>
                <a:gd name="T62" fmla="*/ 1079 w 1267"/>
                <a:gd name="T63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67" h="713">
                  <a:moveTo>
                    <a:pt x="1079" y="713"/>
                  </a:moveTo>
                  <a:lnTo>
                    <a:pt x="1054" y="712"/>
                  </a:lnTo>
                  <a:lnTo>
                    <a:pt x="1007" y="699"/>
                  </a:lnTo>
                  <a:lnTo>
                    <a:pt x="964" y="674"/>
                  </a:lnTo>
                  <a:lnTo>
                    <a:pt x="928" y="638"/>
                  </a:lnTo>
                  <a:lnTo>
                    <a:pt x="915" y="615"/>
                  </a:lnTo>
                  <a:lnTo>
                    <a:pt x="890" y="576"/>
                  </a:lnTo>
                  <a:lnTo>
                    <a:pt x="831" y="506"/>
                  </a:lnTo>
                  <a:lnTo>
                    <a:pt x="761" y="449"/>
                  </a:lnTo>
                  <a:lnTo>
                    <a:pt x="678" y="408"/>
                  </a:lnTo>
                  <a:lnTo>
                    <a:pt x="635" y="393"/>
                  </a:lnTo>
                  <a:lnTo>
                    <a:pt x="589" y="383"/>
                  </a:lnTo>
                  <a:lnTo>
                    <a:pt x="498" y="375"/>
                  </a:lnTo>
                  <a:lnTo>
                    <a:pt x="409" y="386"/>
                  </a:lnTo>
                  <a:lnTo>
                    <a:pt x="321" y="413"/>
                  </a:lnTo>
                  <a:lnTo>
                    <a:pt x="281" y="435"/>
                  </a:lnTo>
                  <a:lnTo>
                    <a:pt x="264" y="444"/>
                  </a:lnTo>
                  <a:lnTo>
                    <a:pt x="228" y="455"/>
                  </a:lnTo>
                  <a:lnTo>
                    <a:pt x="190" y="458"/>
                  </a:lnTo>
                  <a:lnTo>
                    <a:pt x="154" y="455"/>
                  </a:lnTo>
                  <a:lnTo>
                    <a:pt x="120" y="445"/>
                  </a:lnTo>
                  <a:lnTo>
                    <a:pt x="88" y="429"/>
                  </a:lnTo>
                  <a:lnTo>
                    <a:pt x="59" y="406"/>
                  </a:lnTo>
                  <a:lnTo>
                    <a:pt x="35" y="377"/>
                  </a:lnTo>
                  <a:lnTo>
                    <a:pt x="25" y="362"/>
                  </a:lnTo>
                  <a:lnTo>
                    <a:pt x="16" y="344"/>
                  </a:lnTo>
                  <a:lnTo>
                    <a:pt x="4" y="308"/>
                  </a:lnTo>
                  <a:lnTo>
                    <a:pt x="0" y="272"/>
                  </a:lnTo>
                  <a:lnTo>
                    <a:pt x="4" y="236"/>
                  </a:lnTo>
                  <a:lnTo>
                    <a:pt x="13" y="202"/>
                  </a:lnTo>
                  <a:lnTo>
                    <a:pt x="30" y="169"/>
                  </a:lnTo>
                  <a:lnTo>
                    <a:pt x="52" y="140"/>
                  </a:lnTo>
                  <a:lnTo>
                    <a:pt x="81" y="115"/>
                  </a:lnTo>
                  <a:lnTo>
                    <a:pt x="98" y="105"/>
                  </a:lnTo>
                  <a:lnTo>
                    <a:pt x="135" y="87"/>
                  </a:lnTo>
                  <a:lnTo>
                    <a:pt x="212" y="53"/>
                  </a:lnTo>
                  <a:lnTo>
                    <a:pt x="290" y="27"/>
                  </a:lnTo>
                  <a:lnTo>
                    <a:pt x="370" y="10"/>
                  </a:lnTo>
                  <a:lnTo>
                    <a:pt x="451" y="0"/>
                  </a:lnTo>
                  <a:lnTo>
                    <a:pt x="533" y="0"/>
                  </a:lnTo>
                  <a:lnTo>
                    <a:pt x="615" y="6"/>
                  </a:lnTo>
                  <a:lnTo>
                    <a:pt x="697" y="22"/>
                  </a:lnTo>
                  <a:lnTo>
                    <a:pt x="737" y="32"/>
                  </a:lnTo>
                  <a:lnTo>
                    <a:pt x="778" y="45"/>
                  </a:lnTo>
                  <a:lnTo>
                    <a:pt x="856" y="75"/>
                  </a:lnTo>
                  <a:lnTo>
                    <a:pt x="929" y="112"/>
                  </a:lnTo>
                  <a:lnTo>
                    <a:pt x="998" y="157"/>
                  </a:lnTo>
                  <a:lnTo>
                    <a:pt x="1063" y="207"/>
                  </a:lnTo>
                  <a:lnTo>
                    <a:pt x="1122" y="265"/>
                  </a:lnTo>
                  <a:lnTo>
                    <a:pt x="1175" y="328"/>
                  </a:lnTo>
                  <a:lnTo>
                    <a:pt x="1223" y="396"/>
                  </a:lnTo>
                  <a:lnTo>
                    <a:pt x="1243" y="434"/>
                  </a:lnTo>
                  <a:lnTo>
                    <a:pt x="1252" y="451"/>
                  </a:lnTo>
                  <a:lnTo>
                    <a:pt x="1263" y="485"/>
                  </a:lnTo>
                  <a:lnTo>
                    <a:pt x="1267" y="523"/>
                  </a:lnTo>
                  <a:lnTo>
                    <a:pt x="1265" y="559"/>
                  </a:lnTo>
                  <a:lnTo>
                    <a:pt x="1255" y="593"/>
                  </a:lnTo>
                  <a:lnTo>
                    <a:pt x="1237" y="625"/>
                  </a:lnTo>
                  <a:lnTo>
                    <a:pt x="1216" y="654"/>
                  </a:lnTo>
                  <a:lnTo>
                    <a:pt x="1187" y="678"/>
                  </a:lnTo>
                  <a:lnTo>
                    <a:pt x="1170" y="689"/>
                  </a:lnTo>
                  <a:lnTo>
                    <a:pt x="1148" y="700"/>
                  </a:lnTo>
                  <a:lnTo>
                    <a:pt x="1102" y="712"/>
                  </a:lnTo>
                  <a:lnTo>
                    <a:pt x="1079" y="71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3659" y="3731"/>
              <a:ext cx="464" cy="218"/>
            </a:xfrm>
            <a:custGeom>
              <a:avLst/>
              <a:gdLst>
                <a:gd name="T0" fmla="*/ 1205 w 1392"/>
                <a:gd name="T1" fmla="*/ 656 h 656"/>
                <a:gd name="T2" fmla="*/ 1183 w 1392"/>
                <a:gd name="T3" fmla="*/ 656 h 656"/>
                <a:gd name="T4" fmla="*/ 1143 w 1392"/>
                <a:gd name="T5" fmla="*/ 646 h 656"/>
                <a:gd name="T6" fmla="*/ 1104 w 1392"/>
                <a:gd name="T7" fmla="*/ 628 h 656"/>
                <a:gd name="T8" fmla="*/ 1071 w 1392"/>
                <a:gd name="T9" fmla="*/ 601 h 656"/>
                <a:gd name="T10" fmla="*/ 1057 w 1392"/>
                <a:gd name="T11" fmla="*/ 584 h 656"/>
                <a:gd name="T12" fmla="*/ 1021 w 1392"/>
                <a:gd name="T13" fmla="*/ 542 h 656"/>
                <a:gd name="T14" fmla="*/ 940 w 1392"/>
                <a:gd name="T15" fmla="*/ 471 h 656"/>
                <a:gd name="T16" fmla="*/ 848 w 1392"/>
                <a:gd name="T17" fmla="*/ 421 h 656"/>
                <a:gd name="T18" fmla="*/ 750 w 1392"/>
                <a:gd name="T19" fmla="*/ 389 h 656"/>
                <a:gd name="T20" fmla="*/ 648 w 1392"/>
                <a:gd name="T21" fmla="*/ 376 h 656"/>
                <a:gd name="T22" fmla="*/ 544 w 1392"/>
                <a:gd name="T23" fmla="*/ 384 h 656"/>
                <a:gd name="T24" fmla="*/ 443 w 1392"/>
                <a:gd name="T25" fmla="*/ 409 h 656"/>
                <a:gd name="T26" fmla="*/ 348 w 1392"/>
                <a:gd name="T27" fmla="*/ 457 h 656"/>
                <a:gd name="T28" fmla="*/ 303 w 1392"/>
                <a:gd name="T29" fmla="*/ 490 h 656"/>
                <a:gd name="T30" fmla="*/ 288 w 1392"/>
                <a:gd name="T31" fmla="*/ 500 h 656"/>
                <a:gd name="T32" fmla="*/ 255 w 1392"/>
                <a:gd name="T33" fmla="*/ 517 h 656"/>
                <a:gd name="T34" fmla="*/ 219 w 1392"/>
                <a:gd name="T35" fmla="*/ 528 h 656"/>
                <a:gd name="T36" fmla="*/ 183 w 1392"/>
                <a:gd name="T37" fmla="*/ 529 h 656"/>
                <a:gd name="T38" fmla="*/ 146 w 1392"/>
                <a:gd name="T39" fmla="*/ 525 h 656"/>
                <a:gd name="T40" fmla="*/ 112 w 1392"/>
                <a:gd name="T41" fmla="*/ 513 h 656"/>
                <a:gd name="T42" fmla="*/ 80 w 1392"/>
                <a:gd name="T43" fmla="*/ 496 h 656"/>
                <a:gd name="T44" fmla="*/ 51 w 1392"/>
                <a:gd name="T45" fmla="*/ 471 h 656"/>
                <a:gd name="T46" fmla="*/ 38 w 1392"/>
                <a:gd name="T47" fmla="*/ 457 h 656"/>
                <a:gd name="T48" fmla="*/ 28 w 1392"/>
                <a:gd name="T49" fmla="*/ 441 h 656"/>
                <a:gd name="T50" fmla="*/ 11 w 1392"/>
                <a:gd name="T51" fmla="*/ 407 h 656"/>
                <a:gd name="T52" fmla="*/ 2 w 1392"/>
                <a:gd name="T53" fmla="*/ 372 h 656"/>
                <a:gd name="T54" fmla="*/ 0 w 1392"/>
                <a:gd name="T55" fmla="*/ 336 h 656"/>
                <a:gd name="T56" fmla="*/ 4 w 1392"/>
                <a:gd name="T57" fmla="*/ 300 h 656"/>
                <a:gd name="T58" fmla="*/ 15 w 1392"/>
                <a:gd name="T59" fmla="*/ 265 h 656"/>
                <a:gd name="T60" fmla="*/ 33 w 1392"/>
                <a:gd name="T61" fmla="*/ 234 h 656"/>
                <a:gd name="T62" fmla="*/ 57 w 1392"/>
                <a:gd name="T63" fmla="*/ 205 h 656"/>
                <a:gd name="T64" fmla="*/ 72 w 1392"/>
                <a:gd name="T65" fmla="*/ 192 h 656"/>
                <a:gd name="T66" fmla="*/ 109 w 1392"/>
                <a:gd name="T67" fmla="*/ 165 h 656"/>
                <a:gd name="T68" fmla="*/ 188 w 1392"/>
                <a:gd name="T69" fmla="*/ 116 h 656"/>
                <a:gd name="T70" fmla="*/ 269 w 1392"/>
                <a:gd name="T71" fmla="*/ 75 h 656"/>
                <a:gd name="T72" fmla="*/ 354 w 1392"/>
                <a:gd name="T73" fmla="*/ 44 h 656"/>
                <a:gd name="T74" fmla="*/ 439 w 1392"/>
                <a:gd name="T75" fmla="*/ 21 h 656"/>
                <a:gd name="T76" fmla="*/ 527 w 1392"/>
                <a:gd name="T77" fmla="*/ 6 h 656"/>
                <a:gd name="T78" fmla="*/ 615 w 1392"/>
                <a:gd name="T79" fmla="*/ 0 h 656"/>
                <a:gd name="T80" fmla="*/ 702 w 1392"/>
                <a:gd name="T81" fmla="*/ 3 h 656"/>
                <a:gd name="T82" fmla="*/ 789 w 1392"/>
                <a:gd name="T83" fmla="*/ 13 h 656"/>
                <a:gd name="T84" fmla="*/ 875 w 1392"/>
                <a:gd name="T85" fmla="*/ 34 h 656"/>
                <a:gd name="T86" fmla="*/ 959 w 1392"/>
                <a:gd name="T87" fmla="*/ 59 h 656"/>
                <a:gd name="T88" fmla="*/ 1039 w 1392"/>
                <a:gd name="T89" fmla="*/ 95 h 656"/>
                <a:gd name="T90" fmla="*/ 1117 w 1392"/>
                <a:gd name="T91" fmla="*/ 139 h 656"/>
                <a:gd name="T92" fmla="*/ 1191 w 1392"/>
                <a:gd name="T93" fmla="*/ 191 h 656"/>
                <a:gd name="T94" fmla="*/ 1260 w 1392"/>
                <a:gd name="T95" fmla="*/ 250 h 656"/>
                <a:gd name="T96" fmla="*/ 1323 w 1392"/>
                <a:gd name="T97" fmla="*/ 316 h 656"/>
                <a:gd name="T98" fmla="*/ 1353 w 1392"/>
                <a:gd name="T99" fmla="*/ 353 h 656"/>
                <a:gd name="T100" fmla="*/ 1365 w 1392"/>
                <a:gd name="T101" fmla="*/ 368 h 656"/>
                <a:gd name="T102" fmla="*/ 1381 w 1392"/>
                <a:gd name="T103" fmla="*/ 402 h 656"/>
                <a:gd name="T104" fmla="*/ 1391 w 1392"/>
                <a:gd name="T105" fmla="*/ 437 h 656"/>
                <a:gd name="T106" fmla="*/ 1392 w 1392"/>
                <a:gd name="T107" fmla="*/ 473 h 656"/>
                <a:gd name="T108" fmla="*/ 1388 w 1392"/>
                <a:gd name="T109" fmla="*/ 509 h 656"/>
                <a:gd name="T110" fmla="*/ 1376 w 1392"/>
                <a:gd name="T111" fmla="*/ 543 h 656"/>
                <a:gd name="T112" fmla="*/ 1359 w 1392"/>
                <a:gd name="T113" fmla="*/ 575 h 656"/>
                <a:gd name="T114" fmla="*/ 1335 w 1392"/>
                <a:gd name="T115" fmla="*/ 604 h 656"/>
                <a:gd name="T116" fmla="*/ 1320 w 1392"/>
                <a:gd name="T117" fmla="*/ 617 h 656"/>
                <a:gd name="T118" fmla="*/ 1293 w 1392"/>
                <a:gd name="T119" fmla="*/ 636 h 656"/>
                <a:gd name="T120" fmla="*/ 1235 w 1392"/>
                <a:gd name="T121" fmla="*/ 654 h 656"/>
                <a:gd name="T122" fmla="*/ 1205 w 1392"/>
                <a:gd name="T123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92" h="656">
                  <a:moveTo>
                    <a:pt x="1205" y="656"/>
                  </a:moveTo>
                  <a:lnTo>
                    <a:pt x="1183" y="656"/>
                  </a:lnTo>
                  <a:lnTo>
                    <a:pt x="1143" y="646"/>
                  </a:lnTo>
                  <a:lnTo>
                    <a:pt x="1104" y="628"/>
                  </a:lnTo>
                  <a:lnTo>
                    <a:pt x="1071" y="601"/>
                  </a:lnTo>
                  <a:lnTo>
                    <a:pt x="1057" y="584"/>
                  </a:lnTo>
                  <a:lnTo>
                    <a:pt x="1021" y="542"/>
                  </a:lnTo>
                  <a:lnTo>
                    <a:pt x="940" y="471"/>
                  </a:lnTo>
                  <a:lnTo>
                    <a:pt x="848" y="421"/>
                  </a:lnTo>
                  <a:lnTo>
                    <a:pt x="750" y="389"/>
                  </a:lnTo>
                  <a:lnTo>
                    <a:pt x="648" y="376"/>
                  </a:lnTo>
                  <a:lnTo>
                    <a:pt x="544" y="384"/>
                  </a:lnTo>
                  <a:lnTo>
                    <a:pt x="443" y="409"/>
                  </a:lnTo>
                  <a:lnTo>
                    <a:pt x="348" y="457"/>
                  </a:lnTo>
                  <a:lnTo>
                    <a:pt x="303" y="490"/>
                  </a:lnTo>
                  <a:lnTo>
                    <a:pt x="288" y="500"/>
                  </a:lnTo>
                  <a:lnTo>
                    <a:pt x="255" y="517"/>
                  </a:lnTo>
                  <a:lnTo>
                    <a:pt x="219" y="528"/>
                  </a:lnTo>
                  <a:lnTo>
                    <a:pt x="183" y="529"/>
                  </a:lnTo>
                  <a:lnTo>
                    <a:pt x="146" y="525"/>
                  </a:lnTo>
                  <a:lnTo>
                    <a:pt x="112" y="513"/>
                  </a:lnTo>
                  <a:lnTo>
                    <a:pt x="80" y="496"/>
                  </a:lnTo>
                  <a:lnTo>
                    <a:pt x="51" y="471"/>
                  </a:lnTo>
                  <a:lnTo>
                    <a:pt x="38" y="457"/>
                  </a:lnTo>
                  <a:lnTo>
                    <a:pt x="28" y="441"/>
                  </a:lnTo>
                  <a:lnTo>
                    <a:pt x="11" y="407"/>
                  </a:lnTo>
                  <a:lnTo>
                    <a:pt x="2" y="372"/>
                  </a:lnTo>
                  <a:lnTo>
                    <a:pt x="0" y="336"/>
                  </a:lnTo>
                  <a:lnTo>
                    <a:pt x="4" y="300"/>
                  </a:lnTo>
                  <a:lnTo>
                    <a:pt x="15" y="265"/>
                  </a:lnTo>
                  <a:lnTo>
                    <a:pt x="33" y="234"/>
                  </a:lnTo>
                  <a:lnTo>
                    <a:pt x="57" y="205"/>
                  </a:lnTo>
                  <a:lnTo>
                    <a:pt x="72" y="192"/>
                  </a:lnTo>
                  <a:lnTo>
                    <a:pt x="109" y="165"/>
                  </a:lnTo>
                  <a:lnTo>
                    <a:pt x="188" y="116"/>
                  </a:lnTo>
                  <a:lnTo>
                    <a:pt x="269" y="75"/>
                  </a:lnTo>
                  <a:lnTo>
                    <a:pt x="354" y="44"/>
                  </a:lnTo>
                  <a:lnTo>
                    <a:pt x="439" y="21"/>
                  </a:lnTo>
                  <a:lnTo>
                    <a:pt x="527" y="6"/>
                  </a:lnTo>
                  <a:lnTo>
                    <a:pt x="615" y="0"/>
                  </a:lnTo>
                  <a:lnTo>
                    <a:pt x="702" y="3"/>
                  </a:lnTo>
                  <a:lnTo>
                    <a:pt x="789" y="13"/>
                  </a:lnTo>
                  <a:lnTo>
                    <a:pt x="875" y="34"/>
                  </a:lnTo>
                  <a:lnTo>
                    <a:pt x="959" y="59"/>
                  </a:lnTo>
                  <a:lnTo>
                    <a:pt x="1039" y="95"/>
                  </a:lnTo>
                  <a:lnTo>
                    <a:pt x="1117" y="139"/>
                  </a:lnTo>
                  <a:lnTo>
                    <a:pt x="1191" y="191"/>
                  </a:lnTo>
                  <a:lnTo>
                    <a:pt x="1260" y="250"/>
                  </a:lnTo>
                  <a:lnTo>
                    <a:pt x="1323" y="316"/>
                  </a:lnTo>
                  <a:lnTo>
                    <a:pt x="1353" y="353"/>
                  </a:lnTo>
                  <a:lnTo>
                    <a:pt x="1365" y="368"/>
                  </a:lnTo>
                  <a:lnTo>
                    <a:pt x="1381" y="402"/>
                  </a:lnTo>
                  <a:lnTo>
                    <a:pt x="1391" y="437"/>
                  </a:lnTo>
                  <a:lnTo>
                    <a:pt x="1392" y="473"/>
                  </a:lnTo>
                  <a:lnTo>
                    <a:pt x="1388" y="509"/>
                  </a:lnTo>
                  <a:lnTo>
                    <a:pt x="1376" y="543"/>
                  </a:lnTo>
                  <a:lnTo>
                    <a:pt x="1359" y="575"/>
                  </a:lnTo>
                  <a:lnTo>
                    <a:pt x="1335" y="604"/>
                  </a:lnTo>
                  <a:lnTo>
                    <a:pt x="1320" y="617"/>
                  </a:lnTo>
                  <a:lnTo>
                    <a:pt x="1293" y="636"/>
                  </a:lnTo>
                  <a:lnTo>
                    <a:pt x="1235" y="654"/>
                  </a:lnTo>
                  <a:lnTo>
                    <a:pt x="1205" y="65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3556" y="322"/>
              <a:ext cx="465" cy="218"/>
            </a:xfrm>
            <a:custGeom>
              <a:avLst/>
              <a:gdLst>
                <a:gd name="T0" fmla="*/ 1185 w 1394"/>
                <a:gd name="T1" fmla="*/ 656 h 656"/>
                <a:gd name="T2" fmla="*/ 1106 w 1394"/>
                <a:gd name="T3" fmla="*/ 628 h 656"/>
                <a:gd name="T4" fmla="*/ 1057 w 1394"/>
                <a:gd name="T5" fmla="*/ 584 h 656"/>
                <a:gd name="T6" fmla="*/ 943 w 1394"/>
                <a:gd name="T7" fmla="*/ 474 h 656"/>
                <a:gd name="T8" fmla="*/ 753 w 1394"/>
                <a:gd name="T9" fmla="*/ 389 h 656"/>
                <a:gd name="T10" fmla="*/ 646 w 1394"/>
                <a:gd name="T11" fmla="*/ 376 h 656"/>
                <a:gd name="T12" fmla="*/ 441 w 1394"/>
                <a:gd name="T13" fmla="*/ 411 h 656"/>
                <a:gd name="T14" fmla="*/ 304 w 1394"/>
                <a:gd name="T15" fmla="*/ 490 h 656"/>
                <a:gd name="T16" fmla="*/ 255 w 1394"/>
                <a:gd name="T17" fmla="*/ 517 h 656"/>
                <a:gd name="T18" fmla="*/ 183 w 1394"/>
                <a:gd name="T19" fmla="*/ 529 h 656"/>
                <a:gd name="T20" fmla="*/ 114 w 1394"/>
                <a:gd name="T21" fmla="*/ 513 h 656"/>
                <a:gd name="T22" fmla="*/ 53 w 1394"/>
                <a:gd name="T23" fmla="*/ 471 h 656"/>
                <a:gd name="T24" fmla="*/ 29 w 1394"/>
                <a:gd name="T25" fmla="*/ 441 h 656"/>
                <a:gd name="T26" fmla="*/ 3 w 1394"/>
                <a:gd name="T27" fmla="*/ 372 h 656"/>
                <a:gd name="T28" fmla="*/ 4 w 1394"/>
                <a:gd name="T29" fmla="*/ 300 h 656"/>
                <a:gd name="T30" fmla="*/ 34 w 1394"/>
                <a:gd name="T31" fmla="*/ 234 h 656"/>
                <a:gd name="T32" fmla="*/ 73 w 1394"/>
                <a:gd name="T33" fmla="*/ 192 h 656"/>
                <a:gd name="T34" fmla="*/ 186 w 1394"/>
                <a:gd name="T35" fmla="*/ 117 h 656"/>
                <a:gd name="T36" fmla="*/ 348 w 1394"/>
                <a:gd name="T37" fmla="*/ 45 h 656"/>
                <a:gd name="T38" fmla="*/ 523 w 1394"/>
                <a:gd name="T39" fmla="*/ 6 h 656"/>
                <a:gd name="T40" fmla="*/ 701 w 1394"/>
                <a:gd name="T41" fmla="*/ 2 h 656"/>
                <a:gd name="T42" fmla="*/ 792 w 1394"/>
                <a:gd name="T43" fmla="*/ 13 h 656"/>
                <a:gd name="T44" fmla="*/ 965 w 1394"/>
                <a:gd name="T45" fmla="*/ 62 h 656"/>
                <a:gd name="T46" fmla="*/ 1123 w 1394"/>
                <a:gd name="T47" fmla="*/ 142 h 656"/>
                <a:gd name="T48" fmla="*/ 1263 w 1394"/>
                <a:gd name="T49" fmla="*/ 251 h 656"/>
                <a:gd name="T50" fmla="*/ 1354 w 1394"/>
                <a:gd name="T51" fmla="*/ 353 h 656"/>
                <a:gd name="T52" fmla="*/ 1382 w 1394"/>
                <a:gd name="T53" fmla="*/ 402 h 656"/>
                <a:gd name="T54" fmla="*/ 1394 w 1394"/>
                <a:gd name="T55" fmla="*/ 473 h 656"/>
                <a:gd name="T56" fmla="*/ 1378 w 1394"/>
                <a:gd name="T57" fmla="*/ 543 h 656"/>
                <a:gd name="T58" fmla="*/ 1336 w 1394"/>
                <a:gd name="T59" fmla="*/ 604 h 656"/>
                <a:gd name="T60" fmla="*/ 1295 w 1394"/>
                <a:gd name="T61" fmla="*/ 636 h 656"/>
                <a:gd name="T62" fmla="*/ 1205 w 1394"/>
                <a:gd name="T63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4" h="656">
                  <a:moveTo>
                    <a:pt x="1205" y="656"/>
                  </a:moveTo>
                  <a:lnTo>
                    <a:pt x="1185" y="656"/>
                  </a:lnTo>
                  <a:lnTo>
                    <a:pt x="1143" y="646"/>
                  </a:lnTo>
                  <a:lnTo>
                    <a:pt x="1106" y="628"/>
                  </a:lnTo>
                  <a:lnTo>
                    <a:pt x="1071" y="601"/>
                  </a:lnTo>
                  <a:lnTo>
                    <a:pt x="1057" y="584"/>
                  </a:lnTo>
                  <a:lnTo>
                    <a:pt x="1022" y="542"/>
                  </a:lnTo>
                  <a:lnTo>
                    <a:pt x="943" y="474"/>
                  </a:lnTo>
                  <a:lnTo>
                    <a:pt x="852" y="422"/>
                  </a:lnTo>
                  <a:lnTo>
                    <a:pt x="753" y="389"/>
                  </a:lnTo>
                  <a:lnTo>
                    <a:pt x="700" y="381"/>
                  </a:lnTo>
                  <a:lnTo>
                    <a:pt x="646" y="376"/>
                  </a:lnTo>
                  <a:lnTo>
                    <a:pt x="541" y="383"/>
                  </a:lnTo>
                  <a:lnTo>
                    <a:pt x="441" y="411"/>
                  </a:lnTo>
                  <a:lnTo>
                    <a:pt x="347" y="458"/>
                  </a:lnTo>
                  <a:lnTo>
                    <a:pt x="304" y="490"/>
                  </a:lnTo>
                  <a:lnTo>
                    <a:pt x="288" y="500"/>
                  </a:lnTo>
                  <a:lnTo>
                    <a:pt x="255" y="517"/>
                  </a:lnTo>
                  <a:lnTo>
                    <a:pt x="219" y="528"/>
                  </a:lnTo>
                  <a:lnTo>
                    <a:pt x="183" y="529"/>
                  </a:lnTo>
                  <a:lnTo>
                    <a:pt x="147" y="525"/>
                  </a:lnTo>
                  <a:lnTo>
                    <a:pt x="114" y="513"/>
                  </a:lnTo>
                  <a:lnTo>
                    <a:pt x="80" y="496"/>
                  </a:lnTo>
                  <a:lnTo>
                    <a:pt x="53" y="471"/>
                  </a:lnTo>
                  <a:lnTo>
                    <a:pt x="40" y="457"/>
                  </a:lnTo>
                  <a:lnTo>
                    <a:pt x="29" y="441"/>
                  </a:lnTo>
                  <a:lnTo>
                    <a:pt x="13" y="407"/>
                  </a:lnTo>
                  <a:lnTo>
                    <a:pt x="3" y="372"/>
                  </a:lnTo>
                  <a:lnTo>
                    <a:pt x="0" y="336"/>
                  </a:lnTo>
                  <a:lnTo>
                    <a:pt x="4" y="300"/>
                  </a:lnTo>
                  <a:lnTo>
                    <a:pt x="16" y="265"/>
                  </a:lnTo>
                  <a:lnTo>
                    <a:pt x="34" y="234"/>
                  </a:lnTo>
                  <a:lnTo>
                    <a:pt x="59" y="205"/>
                  </a:lnTo>
                  <a:lnTo>
                    <a:pt x="73" y="192"/>
                  </a:lnTo>
                  <a:lnTo>
                    <a:pt x="109" y="165"/>
                  </a:lnTo>
                  <a:lnTo>
                    <a:pt x="186" y="117"/>
                  </a:lnTo>
                  <a:lnTo>
                    <a:pt x="266" y="77"/>
                  </a:lnTo>
                  <a:lnTo>
                    <a:pt x="348" y="45"/>
                  </a:lnTo>
                  <a:lnTo>
                    <a:pt x="435" y="22"/>
                  </a:lnTo>
                  <a:lnTo>
                    <a:pt x="523" y="6"/>
                  </a:lnTo>
                  <a:lnTo>
                    <a:pt x="610" y="0"/>
                  </a:lnTo>
                  <a:lnTo>
                    <a:pt x="701" y="2"/>
                  </a:lnTo>
                  <a:lnTo>
                    <a:pt x="746" y="8"/>
                  </a:lnTo>
                  <a:lnTo>
                    <a:pt x="792" y="13"/>
                  </a:lnTo>
                  <a:lnTo>
                    <a:pt x="880" y="34"/>
                  </a:lnTo>
                  <a:lnTo>
                    <a:pt x="965" y="62"/>
                  </a:lnTo>
                  <a:lnTo>
                    <a:pt x="1045" y="98"/>
                  </a:lnTo>
                  <a:lnTo>
                    <a:pt x="1123" y="142"/>
                  </a:lnTo>
                  <a:lnTo>
                    <a:pt x="1195" y="193"/>
                  </a:lnTo>
                  <a:lnTo>
                    <a:pt x="1263" y="251"/>
                  </a:lnTo>
                  <a:lnTo>
                    <a:pt x="1325" y="317"/>
                  </a:lnTo>
                  <a:lnTo>
                    <a:pt x="1354" y="353"/>
                  </a:lnTo>
                  <a:lnTo>
                    <a:pt x="1365" y="368"/>
                  </a:lnTo>
                  <a:lnTo>
                    <a:pt x="1382" y="402"/>
                  </a:lnTo>
                  <a:lnTo>
                    <a:pt x="1391" y="437"/>
                  </a:lnTo>
                  <a:lnTo>
                    <a:pt x="1394" y="473"/>
                  </a:lnTo>
                  <a:lnTo>
                    <a:pt x="1390" y="509"/>
                  </a:lnTo>
                  <a:lnTo>
                    <a:pt x="1378" y="543"/>
                  </a:lnTo>
                  <a:lnTo>
                    <a:pt x="1359" y="575"/>
                  </a:lnTo>
                  <a:lnTo>
                    <a:pt x="1336" y="604"/>
                  </a:lnTo>
                  <a:lnTo>
                    <a:pt x="1321" y="617"/>
                  </a:lnTo>
                  <a:lnTo>
                    <a:pt x="1295" y="636"/>
                  </a:lnTo>
                  <a:lnTo>
                    <a:pt x="1236" y="654"/>
                  </a:lnTo>
                  <a:lnTo>
                    <a:pt x="1205" y="65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3485" y="662"/>
              <a:ext cx="423" cy="237"/>
            </a:xfrm>
            <a:custGeom>
              <a:avLst/>
              <a:gdLst>
                <a:gd name="T0" fmla="*/ 1078 w 1267"/>
                <a:gd name="T1" fmla="*/ 713 h 713"/>
                <a:gd name="T2" fmla="*/ 1054 w 1267"/>
                <a:gd name="T3" fmla="*/ 712 h 713"/>
                <a:gd name="T4" fmla="*/ 1006 w 1267"/>
                <a:gd name="T5" fmla="*/ 699 h 713"/>
                <a:gd name="T6" fmla="*/ 963 w 1267"/>
                <a:gd name="T7" fmla="*/ 674 h 713"/>
                <a:gd name="T8" fmla="*/ 927 w 1267"/>
                <a:gd name="T9" fmla="*/ 638 h 713"/>
                <a:gd name="T10" fmla="*/ 914 w 1267"/>
                <a:gd name="T11" fmla="*/ 616 h 713"/>
                <a:gd name="T12" fmla="*/ 890 w 1267"/>
                <a:gd name="T13" fmla="*/ 575 h 713"/>
                <a:gd name="T14" fmla="*/ 829 w 1267"/>
                <a:gd name="T15" fmla="*/ 504 h 713"/>
                <a:gd name="T16" fmla="*/ 757 w 1267"/>
                <a:gd name="T17" fmla="*/ 449 h 713"/>
                <a:gd name="T18" fmla="*/ 677 w 1267"/>
                <a:gd name="T19" fmla="*/ 408 h 713"/>
                <a:gd name="T20" fmla="*/ 590 w 1267"/>
                <a:gd name="T21" fmla="*/ 383 h 713"/>
                <a:gd name="T22" fmla="*/ 501 w 1267"/>
                <a:gd name="T23" fmla="*/ 376 h 713"/>
                <a:gd name="T24" fmla="*/ 412 w 1267"/>
                <a:gd name="T25" fmla="*/ 386 h 713"/>
                <a:gd name="T26" fmla="*/ 322 w 1267"/>
                <a:gd name="T27" fmla="*/ 413 h 713"/>
                <a:gd name="T28" fmla="*/ 279 w 1267"/>
                <a:gd name="T29" fmla="*/ 435 h 713"/>
                <a:gd name="T30" fmla="*/ 263 w 1267"/>
                <a:gd name="T31" fmla="*/ 444 h 713"/>
                <a:gd name="T32" fmla="*/ 227 w 1267"/>
                <a:gd name="T33" fmla="*/ 455 h 713"/>
                <a:gd name="T34" fmla="*/ 190 w 1267"/>
                <a:gd name="T35" fmla="*/ 459 h 713"/>
                <a:gd name="T36" fmla="*/ 154 w 1267"/>
                <a:gd name="T37" fmla="*/ 455 h 713"/>
                <a:gd name="T38" fmla="*/ 119 w 1267"/>
                <a:gd name="T39" fmla="*/ 447 h 713"/>
                <a:gd name="T40" fmla="*/ 88 w 1267"/>
                <a:gd name="T41" fmla="*/ 429 h 713"/>
                <a:gd name="T42" fmla="*/ 59 w 1267"/>
                <a:gd name="T43" fmla="*/ 408 h 713"/>
                <a:gd name="T44" fmla="*/ 34 w 1267"/>
                <a:gd name="T45" fmla="*/ 379 h 713"/>
                <a:gd name="T46" fmla="*/ 24 w 1267"/>
                <a:gd name="T47" fmla="*/ 362 h 713"/>
                <a:gd name="T48" fmla="*/ 16 w 1267"/>
                <a:gd name="T49" fmla="*/ 344 h 713"/>
                <a:gd name="T50" fmla="*/ 4 w 1267"/>
                <a:gd name="T51" fmla="*/ 308 h 713"/>
                <a:gd name="T52" fmla="*/ 0 w 1267"/>
                <a:gd name="T53" fmla="*/ 272 h 713"/>
                <a:gd name="T54" fmla="*/ 3 w 1267"/>
                <a:gd name="T55" fmla="*/ 236 h 713"/>
                <a:gd name="T56" fmla="*/ 13 w 1267"/>
                <a:gd name="T57" fmla="*/ 202 h 713"/>
                <a:gd name="T58" fmla="*/ 30 w 1267"/>
                <a:gd name="T59" fmla="*/ 170 h 713"/>
                <a:gd name="T60" fmla="*/ 52 w 1267"/>
                <a:gd name="T61" fmla="*/ 141 h 713"/>
                <a:gd name="T62" fmla="*/ 80 w 1267"/>
                <a:gd name="T63" fmla="*/ 117 h 713"/>
                <a:gd name="T64" fmla="*/ 98 w 1267"/>
                <a:gd name="T65" fmla="*/ 107 h 713"/>
                <a:gd name="T66" fmla="*/ 135 w 1267"/>
                <a:gd name="T67" fmla="*/ 85 h 713"/>
                <a:gd name="T68" fmla="*/ 214 w 1267"/>
                <a:gd name="T69" fmla="*/ 52 h 713"/>
                <a:gd name="T70" fmla="*/ 293 w 1267"/>
                <a:gd name="T71" fmla="*/ 27 h 713"/>
                <a:gd name="T72" fmla="*/ 374 w 1267"/>
                <a:gd name="T73" fmla="*/ 10 h 713"/>
                <a:gd name="T74" fmla="*/ 456 w 1267"/>
                <a:gd name="T75" fmla="*/ 1 h 713"/>
                <a:gd name="T76" fmla="*/ 538 w 1267"/>
                <a:gd name="T77" fmla="*/ 0 h 713"/>
                <a:gd name="T78" fmla="*/ 619 w 1267"/>
                <a:gd name="T79" fmla="*/ 7 h 713"/>
                <a:gd name="T80" fmla="*/ 698 w 1267"/>
                <a:gd name="T81" fmla="*/ 23 h 713"/>
                <a:gd name="T82" fmla="*/ 776 w 1267"/>
                <a:gd name="T83" fmla="*/ 45 h 713"/>
                <a:gd name="T84" fmla="*/ 852 w 1267"/>
                <a:gd name="T85" fmla="*/ 74 h 713"/>
                <a:gd name="T86" fmla="*/ 924 w 1267"/>
                <a:gd name="T87" fmla="*/ 111 h 713"/>
                <a:gd name="T88" fmla="*/ 993 w 1267"/>
                <a:gd name="T89" fmla="*/ 154 h 713"/>
                <a:gd name="T90" fmla="*/ 1057 w 1267"/>
                <a:gd name="T91" fmla="*/ 205 h 713"/>
                <a:gd name="T92" fmla="*/ 1117 w 1267"/>
                <a:gd name="T93" fmla="*/ 262 h 713"/>
                <a:gd name="T94" fmla="*/ 1172 w 1267"/>
                <a:gd name="T95" fmla="*/ 326 h 713"/>
                <a:gd name="T96" fmla="*/ 1221 w 1267"/>
                <a:gd name="T97" fmla="*/ 396 h 713"/>
                <a:gd name="T98" fmla="*/ 1243 w 1267"/>
                <a:gd name="T99" fmla="*/ 434 h 713"/>
                <a:gd name="T100" fmla="*/ 1251 w 1267"/>
                <a:gd name="T101" fmla="*/ 451 h 713"/>
                <a:gd name="T102" fmla="*/ 1263 w 1267"/>
                <a:gd name="T103" fmla="*/ 487 h 713"/>
                <a:gd name="T104" fmla="*/ 1267 w 1267"/>
                <a:gd name="T105" fmla="*/ 523 h 713"/>
                <a:gd name="T106" fmla="*/ 1263 w 1267"/>
                <a:gd name="T107" fmla="*/ 559 h 713"/>
                <a:gd name="T108" fmla="*/ 1254 w 1267"/>
                <a:gd name="T109" fmla="*/ 593 h 713"/>
                <a:gd name="T110" fmla="*/ 1237 w 1267"/>
                <a:gd name="T111" fmla="*/ 627 h 713"/>
                <a:gd name="T112" fmla="*/ 1215 w 1267"/>
                <a:gd name="T113" fmla="*/ 655 h 713"/>
                <a:gd name="T114" fmla="*/ 1186 w 1267"/>
                <a:gd name="T115" fmla="*/ 680 h 713"/>
                <a:gd name="T116" fmla="*/ 1169 w 1267"/>
                <a:gd name="T117" fmla="*/ 690 h 713"/>
                <a:gd name="T118" fmla="*/ 1148 w 1267"/>
                <a:gd name="T119" fmla="*/ 700 h 713"/>
                <a:gd name="T120" fmla="*/ 1101 w 1267"/>
                <a:gd name="T121" fmla="*/ 712 h 713"/>
                <a:gd name="T122" fmla="*/ 1078 w 1267"/>
                <a:gd name="T123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7" h="713">
                  <a:moveTo>
                    <a:pt x="1078" y="713"/>
                  </a:moveTo>
                  <a:lnTo>
                    <a:pt x="1054" y="712"/>
                  </a:lnTo>
                  <a:lnTo>
                    <a:pt x="1006" y="699"/>
                  </a:lnTo>
                  <a:lnTo>
                    <a:pt x="963" y="674"/>
                  </a:lnTo>
                  <a:lnTo>
                    <a:pt x="927" y="638"/>
                  </a:lnTo>
                  <a:lnTo>
                    <a:pt x="914" y="616"/>
                  </a:lnTo>
                  <a:lnTo>
                    <a:pt x="890" y="575"/>
                  </a:lnTo>
                  <a:lnTo>
                    <a:pt x="829" y="504"/>
                  </a:lnTo>
                  <a:lnTo>
                    <a:pt x="757" y="449"/>
                  </a:lnTo>
                  <a:lnTo>
                    <a:pt x="677" y="408"/>
                  </a:lnTo>
                  <a:lnTo>
                    <a:pt x="590" y="383"/>
                  </a:lnTo>
                  <a:lnTo>
                    <a:pt x="501" y="376"/>
                  </a:lnTo>
                  <a:lnTo>
                    <a:pt x="412" y="386"/>
                  </a:lnTo>
                  <a:lnTo>
                    <a:pt x="322" y="413"/>
                  </a:lnTo>
                  <a:lnTo>
                    <a:pt x="279" y="435"/>
                  </a:lnTo>
                  <a:lnTo>
                    <a:pt x="263" y="444"/>
                  </a:lnTo>
                  <a:lnTo>
                    <a:pt x="227" y="455"/>
                  </a:lnTo>
                  <a:lnTo>
                    <a:pt x="190" y="459"/>
                  </a:lnTo>
                  <a:lnTo>
                    <a:pt x="154" y="455"/>
                  </a:lnTo>
                  <a:lnTo>
                    <a:pt x="119" y="447"/>
                  </a:lnTo>
                  <a:lnTo>
                    <a:pt x="88" y="429"/>
                  </a:lnTo>
                  <a:lnTo>
                    <a:pt x="59" y="408"/>
                  </a:lnTo>
                  <a:lnTo>
                    <a:pt x="34" y="379"/>
                  </a:lnTo>
                  <a:lnTo>
                    <a:pt x="24" y="362"/>
                  </a:lnTo>
                  <a:lnTo>
                    <a:pt x="16" y="344"/>
                  </a:lnTo>
                  <a:lnTo>
                    <a:pt x="4" y="308"/>
                  </a:lnTo>
                  <a:lnTo>
                    <a:pt x="0" y="272"/>
                  </a:lnTo>
                  <a:lnTo>
                    <a:pt x="3" y="236"/>
                  </a:lnTo>
                  <a:lnTo>
                    <a:pt x="13" y="202"/>
                  </a:lnTo>
                  <a:lnTo>
                    <a:pt x="30" y="170"/>
                  </a:lnTo>
                  <a:lnTo>
                    <a:pt x="52" y="141"/>
                  </a:lnTo>
                  <a:lnTo>
                    <a:pt x="80" y="117"/>
                  </a:lnTo>
                  <a:lnTo>
                    <a:pt x="98" y="107"/>
                  </a:lnTo>
                  <a:lnTo>
                    <a:pt x="135" y="85"/>
                  </a:lnTo>
                  <a:lnTo>
                    <a:pt x="214" y="52"/>
                  </a:lnTo>
                  <a:lnTo>
                    <a:pt x="293" y="27"/>
                  </a:lnTo>
                  <a:lnTo>
                    <a:pt x="374" y="10"/>
                  </a:lnTo>
                  <a:lnTo>
                    <a:pt x="456" y="1"/>
                  </a:lnTo>
                  <a:lnTo>
                    <a:pt x="538" y="0"/>
                  </a:lnTo>
                  <a:lnTo>
                    <a:pt x="619" y="7"/>
                  </a:lnTo>
                  <a:lnTo>
                    <a:pt x="698" y="23"/>
                  </a:lnTo>
                  <a:lnTo>
                    <a:pt x="776" y="45"/>
                  </a:lnTo>
                  <a:lnTo>
                    <a:pt x="852" y="74"/>
                  </a:lnTo>
                  <a:lnTo>
                    <a:pt x="924" y="111"/>
                  </a:lnTo>
                  <a:lnTo>
                    <a:pt x="993" y="154"/>
                  </a:lnTo>
                  <a:lnTo>
                    <a:pt x="1057" y="205"/>
                  </a:lnTo>
                  <a:lnTo>
                    <a:pt x="1117" y="262"/>
                  </a:lnTo>
                  <a:lnTo>
                    <a:pt x="1172" y="326"/>
                  </a:lnTo>
                  <a:lnTo>
                    <a:pt x="1221" y="396"/>
                  </a:lnTo>
                  <a:lnTo>
                    <a:pt x="1243" y="434"/>
                  </a:lnTo>
                  <a:lnTo>
                    <a:pt x="1251" y="451"/>
                  </a:lnTo>
                  <a:lnTo>
                    <a:pt x="1263" y="487"/>
                  </a:lnTo>
                  <a:lnTo>
                    <a:pt x="1267" y="523"/>
                  </a:lnTo>
                  <a:lnTo>
                    <a:pt x="1263" y="559"/>
                  </a:lnTo>
                  <a:lnTo>
                    <a:pt x="1254" y="593"/>
                  </a:lnTo>
                  <a:lnTo>
                    <a:pt x="1237" y="627"/>
                  </a:lnTo>
                  <a:lnTo>
                    <a:pt x="1215" y="655"/>
                  </a:lnTo>
                  <a:lnTo>
                    <a:pt x="1186" y="680"/>
                  </a:lnTo>
                  <a:lnTo>
                    <a:pt x="1169" y="690"/>
                  </a:lnTo>
                  <a:lnTo>
                    <a:pt x="1148" y="700"/>
                  </a:lnTo>
                  <a:lnTo>
                    <a:pt x="1101" y="712"/>
                  </a:lnTo>
                  <a:lnTo>
                    <a:pt x="1078" y="71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3354" y="981"/>
              <a:ext cx="380" cy="263"/>
            </a:xfrm>
            <a:custGeom>
              <a:avLst/>
              <a:gdLst>
                <a:gd name="T0" fmla="*/ 951 w 1140"/>
                <a:gd name="T1" fmla="*/ 788 h 788"/>
                <a:gd name="T2" fmla="*/ 922 w 1140"/>
                <a:gd name="T3" fmla="*/ 787 h 788"/>
                <a:gd name="T4" fmla="*/ 868 w 1140"/>
                <a:gd name="T5" fmla="*/ 769 h 788"/>
                <a:gd name="T6" fmla="*/ 820 w 1140"/>
                <a:gd name="T7" fmla="*/ 736 h 788"/>
                <a:gd name="T8" fmla="*/ 784 w 1140"/>
                <a:gd name="T9" fmla="*/ 689 h 788"/>
                <a:gd name="T10" fmla="*/ 774 w 1140"/>
                <a:gd name="T11" fmla="*/ 660 h 788"/>
                <a:gd name="T12" fmla="*/ 759 w 1140"/>
                <a:gd name="T13" fmla="*/ 621 h 788"/>
                <a:gd name="T14" fmla="*/ 719 w 1140"/>
                <a:gd name="T15" fmla="*/ 550 h 788"/>
                <a:gd name="T16" fmla="*/ 666 w 1140"/>
                <a:gd name="T17" fmla="*/ 490 h 788"/>
                <a:gd name="T18" fmla="*/ 601 w 1140"/>
                <a:gd name="T19" fmla="*/ 440 h 788"/>
                <a:gd name="T20" fmla="*/ 565 w 1140"/>
                <a:gd name="T21" fmla="*/ 421 h 788"/>
                <a:gd name="T22" fmla="*/ 528 w 1140"/>
                <a:gd name="T23" fmla="*/ 404 h 788"/>
                <a:gd name="T24" fmla="*/ 450 w 1140"/>
                <a:gd name="T25" fmla="*/ 382 h 788"/>
                <a:gd name="T26" fmla="*/ 369 w 1140"/>
                <a:gd name="T27" fmla="*/ 376 h 788"/>
                <a:gd name="T28" fmla="*/ 289 w 1140"/>
                <a:gd name="T29" fmla="*/ 386 h 788"/>
                <a:gd name="T30" fmla="*/ 248 w 1140"/>
                <a:gd name="T31" fmla="*/ 398 h 788"/>
                <a:gd name="T32" fmla="*/ 229 w 1140"/>
                <a:gd name="T33" fmla="*/ 404 h 788"/>
                <a:gd name="T34" fmla="*/ 193 w 1140"/>
                <a:gd name="T35" fmla="*/ 408 h 788"/>
                <a:gd name="T36" fmla="*/ 156 w 1140"/>
                <a:gd name="T37" fmla="*/ 405 h 788"/>
                <a:gd name="T38" fmla="*/ 121 w 1140"/>
                <a:gd name="T39" fmla="*/ 395 h 788"/>
                <a:gd name="T40" fmla="*/ 90 w 1140"/>
                <a:gd name="T41" fmla="*/ 379 h 788"/>
                <a:gd name="T42" fmla="*/ 61 w 1140"/>
                <a:gd name="T43" fmla="*/ 357 h 788"/>
                <a:gd name="T44" fmla="*/ 36 w 1140"/>
                <a:gd name="T45" fmla="*/ 329 h 788"/>
                <a:gd name="T46" fmla="*/ 18 w 1140"/>
                <a:gd name="T47" fmla="*/ 297 h 788"/>
                <a:gd name="T48" fmla="*/ 11 w 1140"/>
                <a:gd name="T49" fmla="*/ 278 h 788"/>
                <a:gd name="T50" fmla="*/ 5 w 1140"/>
                <a:gd name="T51" fmla="*/ 259 h 788"/>
                <a:gd name="T52" fmla="*/ 0 w 1140"/>
                <a:gd name="T53" fmla="*/ 223 h 788"/>
                <a:gd name="T54" fmla="*/ 3 w 1140"/>
                <a:gd name="T55" fmla="*/ 186 h 788"/>
                <a:gd name="T56" fmla="*/ 13 w 1140"/>
                <a:gd name="T57" fmla="*/ 151 h 788"/>
                <a:gd name="T58" fmla="*/ 29 w 1140"/>
                <a:gd name="T59" fmla="*/ 120 h 788"/>
                <a:gd name="T60" fmla="*/ 51 w 1140"/>
                <a:gd name="T61" fmla="*/ 91 h 788"/>
                <a:gd name="T62" fmla="*/ 80 w 1140"/>
                <a:gd name="T63" fmla="*/ 66 h 788"/>
                <a:gd name="T64" fmla="*/ 111 w 1140"/>
                <a:gd name="T65" fmla="*/ 48 h 788"/>
                <a:gd name="T66" fmla="*/ 130 w 1140"/>
                <a:gd name="T67" fmla="*/ 41 h 788"/>
                <a:gd name="T68" fmla="*/ 168 w 1140"/>
                <a:gd name="T69" fmla="*/ 29 h 788"/>
                <a:gd name="T70" fmla="*/ 244 w 1140"/>
                <a:gd name="T71" fmla="*/ 12 h 788"/>
                <a:gd name="T72" fmla="*/ 320 w 1140"/>
                <a:gd name="T73" fmla="*/ 2 h 788"/>
                <a:gd name="T74" fmla="*/ 398 w 1140"/>
                <a:gd name="T75" fmla="*/ 0 h 788"/>
                <a:gd name="T76" fmla="*/ 474 w 1140"/>
                <a:gd name="T77" fmla="*/ 5 h 788"/>
                <a:gd name="T78" fmla="*/ 551 w 1140"/>
                <a:gd name="T79" fmla="*/ 18 h 788"/>
                <a:gd name="T80" fmla="*/ 626 w 1140"/>
                <a:gd name="T81" fmla="*/ 39 h 788"/>
                <a:gd name="T82" fmla="*/ 698 w 1140"/>
                <a:gd name="T83" fmla="*/ 66 h 788"/>
                <a:gd name="T84" fmla="*/ 734 w 1140"/>
                <a:gd name="T85" fmla="*/ 84 h 788"/>
                <a:gd name="T86" fmla="*/ 768 w 1140"/>
                <a:gd name="T87" fmla="*/ 103 h 788"/>
                <a:gd name="T88" fmla="*/ 834 w 1140"/>
                <a:gd name="T89" fmla="*/ 143 h 788"/>
                <a:gd name="T90" fmla="*/ 896 w 1140"/>
                <a:gd name="T91" fmla="*/ 190 h 788"/>
                <a:gd name="T92" fmla="*/ 952 w 1140"/>
                <a:gd name="T93" fmla="*/ 244 h 788"/>
                <a:gd name="T94" fmla="*/ 1003 w 1140"/>
                <a:gd name="T95" fmla="*/ 303 h 788"/>
                <a:gd name="T96" fmla="*/ 1048 w 1140"/>
                <a:gd name="T97" fmla="*/ 365 h 788"/>
                <a:gd name="T98" fmla="*/ 1085 w 1140"/>
                <a:gd name="T99" fmla="*/ 432 h 788"/>
                <a:gd name="T100" fmla="*/ 1117 w 1140"/>
                <a:gd name="T101" fmla="*/ 504 h 788"/>
                <a:gd name="T102" fmla="*/ 1130 w 1140"/>
                <a:gd name="T103" fmla="*/ 540 h 788"/>
                <a:gd name="T104" fmla="*/ 1135 w 1140"/>
                <a:gd name="T105" fmla="*/ 559 h 788"/>
                <a:gd name="T106" fmla="*/ 1140 w 1140"/>
                <a:gd name="T107" fmla="*/ 597 h 788"/>
                <a:gd name="T108" fmla="*/ 1137 w 1140"/>
                <a:gd name="T109" fmla="*/ 634 h 788"/>
                <a:gd name="T110" fmla="*/ 1128 w 1140"/>
                <a:gd name="T111" fmla="*/ 669 h 788"/>
                <a:gd name="T112" fmla="*/ 1111 w 1140"/>
                <a:gd name="T113" fmla="*/ 700 h 788"/>
                <a:gd name="T114" fmla="*/ 1089 w 1140"/>
                <a:gd name="T115" fmla="*/ 729 h 788"/>
                <a:gd name="T116" fmla="*/ 1062 w 1140"/>
                <a:gd name="T117" fmla="*/ 753 h 788"/>
                <a:gd name="T118" fmla="*/ 1029 w 1140"/>
                <a:gd name="T119" fmla="*/ 772 h 788"/>
                <a:gd name="T120" fmla="*/ 1012 w 1140"/>
                <a:gd name="T121" fmla="*/ 779 h 788"/>
                <a:gd name="T122" fmla="*/ 981 w 1140"/>
                <a:gd name="T123" fmla="*/ 787 h 788"/>
                <a:gd name="T124" fmla="*/ 951 w 1140"/>
                <a:gd name="T125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0" h="788">
                  <a:moveTo>
                    <a:pt x="951" y="788"/>
                  </a:moveTo>
                  <a:lnTo>
                    <a:pt x="922" y="787"/>
                  </a:lnTo>
                  <a:lnTo>
                    <a:pt x="868" y="769"/>
                  </a:lnTo>
                  <a:lnTo>
                    <a:pt x="820" y="736"/>
                  </a:lnTo>
                  <a:lnTo>
                    <a:pt x="784" y="689"/>
                  </a:lnTo>
                  <a:lnTo>
                    <a:pt x="774" y="660"/>
                  </a:lnTo>
                  <a:lnTo>
                    <a:pt x="759" y="621"/>
                  </a:lnTo>
                  <a:lnTo>
                    <a:pt x="719" y="550"/>
                  </a:lnTo>
                  <a:lnTo>
                    <a:pt x="666" y="490"/>
                  </a:lnTo>
                  <a:lnTo>
                    <a:pt x="601" y="440"/>
                  </a:lnTo>
                  <a:lnTo>
                    <a:pt x="565" y="421"/>
                  </a:lnTo>
                  <a:lnTo>
                    <a:pt x="528" y="404"/>
                  </a:lnTo>
                  <a:lnTo>
                    <a:pt x="450" y="382"/>
                  </a:lnTo>
                  <a:lnTo>
                    <a:pt x="369" y="376"/>
                  </a:lnTo>
                  <a:lnTo>
                    <a:pt x="289" y="386"/>
                  </a:lnTo>
                  <a:lnTo>
                    <a:pt x="248" y="398"/>
                  </a:lnTo>
                  <a:lnTo>
                    <a:pt x="229" y="404"/>
                  </a:lnTo>
                  <a:lnTo>
                    <a:pt x="193" y="408"/>
                  </a:lnTo>
                  <a:lnTo>
                    <a:pt x="156" y="405"/>
                  </a:lnTo>
                  <a:lnTo>
                    <a:pt x="121" y="395"/>
                  </a:lnTo>
                  <a:lnTo>
                    <a:pt x="90" y="379"/>
                  </a:lnTo>
                  <a:lnTo>
                    <a:pt x="61" y="357"/>
                  </a:lnTo>
                  <a:lnTo>
                    <a:pt x="36" y="329"/>
                  </a:lnTo>
                  <a:lnTo>
                    <a:pt x="18" y="297"/>
                  </a:lnTo>
                  <a:lnTo>
                    <a:pt x="11" y="278"/>
                  </a:lnTo>
                  <a:lnTo>
                    <a:pt x="5" y="259"/>
                  </a:lnTo>
                  <a:lnTo>
                    <a:pt x="0" y="223"/>
                  </a:lnTo>
                  <a:lnTo>
                    <a:pt x="3" y="186"/>
                  </a:lnTo>
                  <a:lnTo>
                    <a:pt x="13" y="151"/>
                  </a:lnTo>
                  <a:lnTo>
                    <a:pt x="29" y="120"/>
                  </a:lnTo>
                  <a:lnTo>
                    <a:pt x="51" y="91"/>
                  </a:lnTo>
                  <a:lnTo>
                    <a:pt x="80" y="66"/>
                  </a:lnTo>
                  <a:lnTo>
                    <a:pt x="111" y="48"/>
                  </a:lnTo>
                  <a:lnTo>
                    <a:pt x="130" y="41"/>
                  </a:lnTo>
                  <a:lnTo>
                    <a:pt x="168" y="29"/>
                  </a:lnTo>
                  <a:lnTo>
                    <a:pt x="244" y="12"/>
                  </a:lnTo>
                  <a:lnTo>
                    <a:pt x="320" y="2"/>
                  </a:lnTo>
                  <a:lnTo>
                    <a:pt x="398" y="0"/>
                  </a:lnTo>
                  <a:lnTo>
                    <a:pt x="474" y="5"/>
                  </a:lnTo>
                  <a:lnTo>
                    <a:pt x="551" y="18"/>
                  </a:lnTo>
                  <a:lnTo>
                    <a:pt x="626" y="39"/>
                  </a:lnTo>
                  <a:lnTo>
                    <a:pt x="698" y="66"/>
                  </a:lnTo>
                  <a:lnTo>
                    <a:pt x="734" y="84"/>
                  </a:lnTo>
                  <a:lnTo>
                    <a:pt x="768" y="103"/>
                  </a:lnTo>
                  <a:lnTo>
                    <a:pt x="834" y="143"/>
                  </a:lnTo>
                  <a:lnTo>
                    <a:pt x="896" y="190"/>
                  </a:lnTo>
                  <a:lnTo>
                    <a:pt x="952" y="244"/>
                  </a:lnTo>
                  <a:lnTo>
                    <a:pt x="1003" y="303"/>
                  </a:lnTo>
                  <a:lnTo>
                    <a:pt x="1048" y="365"/>
                  </a:lnTo>
                  <a:lnTo>
                    <a:pt x="1085" y="432"/>
                  </a:lnTo>
                  <a:lnTo>
                    <a:pt x="1117" y="504"/>
                  </a:lnTo>
                  <a:lnTo>
                    <a:pt x="1130" y="540"/>
                  </a:lnTo>
                  <a:lnTo>
                    <a:pt x="1135" y="559"/>
                  </a:lnTo>
                  <a:lnTo>
                    <a:pt x="1140" y="597"/>
                  </a:lnTo>
                  <a:lnTo>
                    <a:pt x="1137" y="634"/>
                  </a:lnTo>
                  <a:lnTo>
                    <a:pt x="1128" y="669"/>
                  </a:lnTo>
                  <a:lnTo>
                    <a:pt x="1111" y="700"/>
                  </a:lnTo>
                  <a:lnTo>
                    <a:pt x="1089" y="729"/>
                  </a:lnTo>
                  <a:lnTo>
                    <a:pt x="1062" y="753"/>
                  </a:lnTo>
                  <a:lnTo>
                    <a:pt x="1029" y="772"/>
                  </a:lnTo>
                  <a:lnTo>
                    <a:pt x="1012" y="779"/>
                  </a:lnTo>
                  <a:lnTo>
                    <a:pt x="981" y="787"/>
                  </a:lnTo>
                  <a:lnTo>
                    <a:pt x="951" y="788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3163" y="1272"/>
              <a:ext cx="337" cy="296"/>
            </a:xfrm>
            <a:custGeom>
              <a:avLst/>
              <a:gdLst>
                <a:gd name="T0" fmla="*/ 824 w 1012"/>
                <a:gd name="T1" fmla="*/ 887 h 887"/>
                <a:gd name="T2" fmla="*/ 788 w 1012"/>
                <a:gd name="T3" fmla="*/ 885 h 887"/>
                <a:gd name="T4" fmla="*/ 724 w 1012"/>
                <a:gd name="T5" fmla="*/ 861 h 887"/>
                <a:gd name="T6" fmla="*/ 674 w 1012"/>
                <a:gd name="T7" fmla="*/ 816 h 887"/>
                <a:gd name="T8" fmla="*/ 642 w 1012"/>
                <a:gd name="T9" fmla="*/ 756 h 887"/>
                <a:gd name="T10" fmla="*/ 636 w 1012"/>
                <a:gd name="T11" fmla="*/ 720 h 887"/>
                <a:gd name="T12" fmla="*/ 631 w 1012"/>
                <a:gd name="T13" fmla="*/ 681 h 887"/>
                <a:gd name="T14" fmla="*/ 606 w 1012"/>
                <a:gd name="T15" fmla="*/ 607 h 887"/>
                <a:gd name="T16" fmla="*/ 570 w 1012"/>
                <a:gd name="T17" fmla="*/ 541 h 887"/>
                <a:gd name="T18" fmla="*/ 521 w 1012"/>
                <a:gd name="T19" fmla="*/ 485 h 887"/>
                <a:gd name="T20" fmla="*/ 464 w 1012"/>
                <a:gd name="T21" fmla="*/ 439 h 887"/>
                <a:gd name="T22" fmla="*/ 397 w 1012"/>
                <a:gd name="T23" fmla="*/ 403 h 887"/>
                <a:gd name="T24" fmla="*/ 325 w 1012"/>
                <a:gd name="T25" fmla="*/ 381 h 887"/>
                <a:gd name="T26" fmla="*/ 248 w 1012"/>
                <a:gd name="T27" fmla="*/ 375 h 887"/>
                <a:gd name="T28" fmla="*/ 209 w 1012"/>
                <a:gd name="T29" fmla="*/ 378 h 887"/>
                <a:gd name="T30" fmla="*/ 190 w 1012"/>
                <a:gd name="T31" fmla="*/ 380 h 887"/>
                <a:gd name="T32" fmla="*/ 153 w 1012"/>
                <a:gd name="T33" fmla="*/ 375 h 887"/>
                <a:gd name="T34" fmla="*/ 117 w 1012"/>
                <a:gd name="T35" fmla="*/ 365 h 887"/>
                <a:gd name="T36" fmla="*/ 85 w 1012"/>
                <a:gd name="T37" fmla="*/ 348 h 887"/>
                <a:gd name="T38" fmla="*/ 56 w 1012"/>
                <a:gd name="T39" fmla="*/ 327 h 887"/>
                <a:gd name="T40" fmla="*/ 33 w 1012"/>
                <a:gd name="T41" fmla="*/ 299 h 887"/>
                <a:gd name="T42" fmla="*/ 16 w 1012"/>
                <a:gd name="T43" fmla="*/ 266 h 887"/>
                <a:gd name="T44" fmla="*/ 4 w 1012"/>
                <a:gd name="T45" fmla="*/ 231 h 887"/>
                <a:gd name="T46" fmla="*/ 1 w 1012"/>
                <a:gd name="T47" fmla="*/ 211 h 887"/>
                <a:gd name="T48" fmla="*/ 0 w 1012"/>
                <a:gd name="T49" fmla="*/ 193 h 887"/>
                <a:gd name="T50" fmla="*/ 3 w 1012"/>
                <a:gd name="T51" fmla="*/ 155 h 887"/>
                <a:gd name="T52" fmla="*/ 13 w 1012"/>
                <a:gd name="T53" fmla="*/ 121 h 887"/>
                <a:gd name="T54" fmla="*/ 30 w 1012"/>
                <a:gd name="T55" fmla="*/ 87 h 887"/>
                <a:gd name="T56" fmla="*/ 53 w 1012"/>
                <a:gd name="T57" fmla="*/ 60 h 887"/>
                <a:gd name="T58" fmla="*/ 80 w 1012"/>
                <a:gd name="T59" fmla="*/ 36 h 887"/>
                <a:gd name="T60" fmla="*/ 112 w 1012"/>
                <a:gd name="T61" fmla="*/ 18 h 887"/>
                <a:gd name="T62" fmla="*/ 148 w 1012"/>
                <a:gd name="T63" fmla="*/ 7 h 887"/>
                <a:gd name="T64" fmla="*/ 167 w 1012"/>
                <a:gd name="T65" fmla="*/ 4 h 887"/>
                <a:gd name="T66" fmla="*/ 206 w 1012"/>
                <a:gd name="T67" fmla="*/ 0 h 887"/>
                <a:gd name="T68" fmla="*/ 284 w 1012"/>
                <a:gd name="T69" fmla="*/ 0 h 887"/>
                <a:gd name="T70" fmla="*/ 358 w 1012"/>
                <a:gd name="T71" fmla="*/ 7 h 887"/>
                <a:gd name="T72" fmla="*/ 433 w 1012"/>
                <a:gd name="T73" fmla="*/ 21 h 887"/>
                <a:gd name="T74" fmla="*/ 504 w 1012"/>
                <a:gd name="T75" fmla="*/ 43 h 887"/>
                <a:gd name="T76" fmla="*/ 573 w 1012"/>
                <a:gd name="T77" fmla="*/ 70 h 887"/>
                <a:gd name="T78" fmla="*/ 638 w 1012"/>
                <a:gd name="T79" fmla="*/ 105 h 887"/>
                <a:gd name="T80" fmla="*/ 700 w 1012"/>
                <a:gd name="T81" fmla="*/ 145 h 887"/>
                <a:gd name="T82" fmla="*/ 756 w 1012"/>
                <a:gd name="T83" fmla="*/ 190 h 887"/>
                <a:gd name="T84" fmla="*/ 809 w 1012"/>
                <a:gd name="T85" fmla="*/ 242 h 887"/>
                <a:gd name="T86" fmla="*/ 857 w 1012"/>
                <a:gd name="T87" fmla="*/ 298 h 887"/>
                <a:gd name="T88" fmla="*/ 899 w 1012"/>
                <a:gd name="T89" fmla="*/ 358 h 887"/>
                <a:gd name="T90" fmla="*/ 936 w 1012"/>
                <a:gd name="T91" fmla="*/ 423 h 887"/>
                <a:gd name="T92" fmla="*/ 966 w 1012"/>
                <a:gd name="T93" fmla="*/ 492 h 887"/>
                <a:gd name="T94" fmla="*/ 989 w 1012"/>
                <a:gd name="T95" fmla="*/ 564 h 887"/>
                <a:gd name="T96" fmla="*/ 1005 w 1012"/>
                <a:gd name="T97" fmla="*/ 639 h 887"/>
                <a:gd name="T98" fmla="*/ 1011 w 1012"/>
                <a:gd name="T99" fmla="*/ 678 h 887"/>
                <a:gd name="T100" fmla="*/ 1012 w 1012"/>
                <a:gd name="T101" fmla="*/ 698 h 887"/>
                <a:gd name="T102" fmla="*/ 1008 w 1012"/>
                <a:gd name="T103" fmla="*/ 736 h 887"/>
                <a:gd name="T104" fmla="*/ 998 w 1012"/>
                <a:gd name="T105" fmla="*/ 770 h 887"/>
                <a:gd name="T106" fmla="*/ 981 w 1012"/>
                <a:gd name="T107" fmla="*/ 802 h 887"/>
                <a:gd name="T108" fmla="*/ 959 w 1012"/>
                <a:gd name="T109" fmla="*/ 831 h 887"/>
                <a:gd name="T110" fmla="*/ 930 w 1012"/>
                <a:gd name="T111" fmla="*/ 854 h 887"/>
                <a:gd name="T112" fmla="*/ 899 w 1012"/>
                <a:gd name="T113" fmla="*/ 872 h 887"/>
                <a:gd name="T114" fmla="*/ 863 w 1012"/>
                <a:gd name="T115" fmla="*/ 884 h 887"/>
                <a:gd name="T116" fmla="*/ 844 w 1012"/>
                <a:gd name="T117" fmla="*/ 887 h 887"/>
                <a:gd name="T118" fmla="*/ 834 w 1012"/>
                <a:gd name="T119" fmla="*/ 887 h 887"/>
                <a:gd name="T120" fmla="*/ 824 w 1012"/>
                <a:gd name="T121" fmla="*/ 88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12" h="887">
                  <a:moveTo>
                    <a:pt x="824" y="887"/>
                  </a:moveTo>
                  <a:lnTo>
                    <a:pt x="788" y="885"/>
                  </a:lnTo>
                  <a:lnTo>
                    <a:pt x="724" y="861"/>
                  </a:lnTo>
                  <a:lnTo>
                    <a:pt x="674" y="816"/>
                  </a:lnTo>
                  <a:lnTo>
                    <a:pt x="642" y="756"/>
                  </a:lnTo>
                  <a:lnTo>
                    <a:pt x="636" y="720"/>
                  </a:lnTo>
                  <a:lnTo>
                    <a:pt x="631" y="681"/>
                  </a:lnTo>
                  <a:lnTo>
                    <a:pt x="606" y="607"/>
                  </a:lnTo>
                  <a:lnTo>
                    <a:pt x="570" y="541"/>
                  </a:lnTo>
                  <a:lnTo>
                    <a:pt x="521" y="485"/>
                  </a:lnTo>
                  <a:lnTo>
                    <a:pt x="464" y="439"/>
                  </a:lnTo>
                  <a:lnTo>
                    <a:pt x="397" y="403"/>
                  </a:lnTo>
                  <a:lnTo>
                    <a:pt x="325" y="381"/>
                  </a:lnTo>
                  <a:lnTo>
                    <a:pt x="248" y="375"/>
                  </a:lnTo>
                  <a:lnTo>
                    <a:pt x="209" y="378"/>
                  </a:lnTo>
                  <a:lnTo>
                    <a:pt x="190" y="380"/>
                  </a:lnTo>
                  <a:lnTo>
                    <a:pt x="153" y="375"/>
                  </a:lnTo>
                  <a:lnTo>
                    <a:pt x="117" y="365"/>
                  </a:lnTo>
                  <a:lnTo>
                    <a:pt x="85" y="348"/>
                  </a:lnTo>
                  <a:lnTo>
                    <a:pt x="56" y="327"/>
                  </a:lnTo>
                  <a:lnTo>
                    <a:pt x="33" y="299"/>
                  </a:lnTo>
                  <a:lnTo>
                    <a:pt x="16" y="266"/>
                  </a:lnTo>
                  <a:lnTo>
                    <a:pt x="4" y="231"/>
                  </a:lnTo>
                  <a:lnTo>
                    <a:pt x="1" y="211"/>
                  </a:lnTo>
                  <a:lnTo>
                    <a:pt x="0" y="193"/>
                  </a:lnTo>
                  <a:lnTo>
                    <a:pt x="3" y="155"/>
                  </a:lnTo>
                  <a:lnTo>
                    <a:pt x="13" y="121"/>
                  </a:lnTo>
                  <a:lnTo>
                    <a:pt x="30" y="87"/>
                  </a:lnTo>
                  <a:lnTo>
                    <a:pt x="53" y="60"/>
                  </a:lnTo>
                  <a:lnTo>
                    <a:pt x="80" y="36"/>
                  </a:lnTo>
                  <a:lnTo>
                    <a:pt x="112" y="18"/>
                  </a:lnTo>
                  <a:lnTo>
                    <a:pt x="148" y="7"/>
                  </a:lnTo>
                  <a:lnTo>
                    <a:pt x="167" y="4"/>
                  </a:lnTo>
                  <a:lnTo>
                    <a:pt x="206" y="0"/>
                  </a:lnTo>
                  <a:lnTo>
                    <a:pt x="284" y="0"/>
                  </a:lnTo>
                  <a:lnTo>
                    <a:pt x="358" y="7"/>
                  </a:lnTo>
                  <a:lnTo>
                    <a:pt x="433" y="21"/>
                  </a:lnTo>
                  <a:lnTo>
                    <a:pt x="504" y="43"/>
                  </a:lnTo>
                  <a:lnTo>
                    <a:pt x="573" y="70"/>
                  </a:lnTo>
                  <a:lnTo>
                    <a:pt x="638" y="105"/>
                  </a:lnTo>
                  <a:lnTo>
                    <a:pt x="700" y="145"/>
                  </a:lnTo>
                  <a:lnTo>
                    <a:pt x="756" y="190"/>
                  </a:lnTo>
                  <a:lnTo>
                    <a:pt x="809" y="242"/>
                  </a:lnTo>
                  <a:lnTo>
                    <a:pt x="857" y="298"/>
                  </a:lnTo>
                  <a:lnTo>
                    <a:pt x="899" y="358"/>
                  </a:lnTo>
                  <a:lnTo>
                    <a:pt x="936" y="423"/>
                  </a:lnTo>
                  <a:lnTo>
                    <a:pt x="966" y="492"/>
                  </a:lnTo>
                  <a:lnTo>
                    <a:pt x="989" y="564"/>
                  </a:lnTo>
                  <a:lnTo>
                    <a:pt x="1005" y="639"/>
                  </a:lnTo>
                  <a:lnTo>
                    <a:pt x="1011" y="678"/>
                  </a:lnTo>
                  <a:lnTo>
                    <a:pt x="1012" y="698"/>
                  </a:lnTo>
                  <a:lnTo>
                    <a:pt x="1008" y="736"/>
                  </a:lnTo>
                  <a:lnTo>
                    <a:pt x="998" y="770"/>
                  </a:lnTo>
                  <a:lnTo>
                    <a:pt x="981" y="802"/>
                  </a:lnTo>
                  <a:lnTo>
                    <a:pt x="959" y="831"/>
                  </a:lnTo>
                  <a:lnTo>
                    <a:pt x="930" y="854"/>
                  </a:lnTo>
                  <a:lnTo>
                    <a:pt x="899" y="872"/>
                  </a:lnTo>
                  <a:lnTo>
                    <a:pt x="863" y="884"/>
                  </a:lnTo>
                  <a:lnTo>
                    <a:pt x="844" y="887"/>
                  </a:lnTo>
                  <a:lnTo>
                    <a:pt x="834" y="887"/>
                  </a:lnTo>
                  <a:lnTo>
                    <a:pt x="824" y="887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2923" y="1512"/>
              <a:ext cx="296" cy="337"/>
            </a:xfrm>
            <a:custGeom>
              <a:avLst/>
              <a:gdLst>
                <a:gd name="T0" fmla="*/ 697 w 889"/>
                <a:gd name="T1" fmla="*/ 1011 h 1011"/>
                <a:gd name="T2" fmla="*/ 687 w 889"/>
                <a:gd name="T3" fmla="*/ 1011 h 1011"/>
                <a:gd name="T4" fmla="*/ 677 w 889"/>
                <a:gd name="T5" fmla="*/ 1010 h 1011"/>
                <a:gd name="T6" fmla="*/ 657 w 889"/>
                <a:gd name="T7" fmla="*/ 1008 h 1011"/>
                <a:gd name="T8" fmla="*/ 621 w 889"/>
                <a:gd name="T9" fmla="*/ 997 h 1011"/>
                <a:gd name="T10" fmla="*/ 589 w 889"/>
                <a:gd name="T11" fmla="*/ 978 h 1011"/>
                <a:gd name="T12" fmla="*/ 562 w 889"/>
                <a:gd name="T13" fmla="*/ 955 h 1011"/>
                <a:gd name="T14" fmla="*/ 539 w 889"/>
                <a:gd name="T15" fmla="*/ 926 h 1011"/>
                <a:gd name="T16" fmla="*/ 523 w 889"/>
                <a:gd name="T17" fmla="*/ 895 h 1011"/>
                <a:gd name="T18" fmla="*/ 511 w 889"/>
                <a:gd name="T19" fmla="*/ 860 h 1011"/>
                <a:gd name="T20" fmla="*/ 509 w 889"/>
                <a:gd name="T21" fmla="*/ 823 h 1011"/>
                <a:gd name="T22" fmla="*/ 510 w 889"/>
                <a:gd name="T23" fmla="*/ 802 h 1011"/>
                <a:gd name="T24" fmla="*/ 513 w 889"/>
                <a:gd name="T25" fmla="*/ 763 h 1011"/>
                <a:gd name="T26" fmla="*/ 507 w 889"/>
                <a:gd name="T27" fmla="*/ 689 h 1011"/>
                <a:gd name="T28" fmla="*/ 486 w 889"/>
                <a:gd name="T29" fmla="*/ 617 h 1011"/>
                <a:gd name="T30" fmla="*/ 451 w 889"/>
                <a:gd name="T31" fmla="*/ 549 h 1011"/>
                <a:gd name="T32" fmla="*/ 428 w 889"/>
                <a:gd name="T33" fmla="*/ 519 h 1011"/>
                <a:gd name="T34" fmla="*/ 402 w 889"/>
                <a:gd name="T35" fmla="*/ 488 h 1011"/>
                <a:gd name="T36" fmla="*/ 344 w 889"/>
                <a:gd name="T37" fmla="*/ 439 h 1011"/>
                <a:gd name="T38" fmla="*/ 278 w 889"/>
                <a:gd name="T39" fmla="*/ 403 h 1011"/>
                <a:gd name="T40" fmla="*/ 206 w 889"/>
                <a:gd name="T41" fmla="*/ 380 h 1011"/>
                <a:gd name="T42" fmla="*/ 169 w 889"/>
                <a:gd name="T43" fmla="*/ 375 h 1011"/>
                <a:gd name="T44" fmla="*/ 149 w 889"/>
                <a:gd name="T45" fmla="*/ 372 h 1011"/>
                <a:gd name="T46" fmla="*/ 113 w 889"/>
                <a:gd name="T47" fmla="*/ 360 h 1011"/>
                <a:gd name="T48" fmla="*/ 81 w 889"/>
                <a:gd name="T49" fmla="*/ 343 h 1011"/>
                <a:gd name="T50" fmla="*/ 53 w 889"/>
                <a:gd name="T51" fmla="*/ 320 h 1011"/>
                <a:gd name="T52" fmla="*/ 30 w 889"/>
                <a:gd name="T53" fmla="*/ 291 h 1011"/>
                <a:gd name="T54" fmla="*/ 15 w 889"/>
                <a:gd name="T55" fmla="*/ 259 h 1011"/>
                <a:gd name="T56" fmla="*/ 3 w 889"/>
                <a:gd name="T57" fmla="*/ 223 h 1011"/>
                <a:gd name="T58" fmla="*/ 0 w 889"/>
                <a:gd name="T59" fmla="*/ 186 h 1011"/>
                <a:gd name="T60" fmla="*/ 2 w 889"/>
                <a:gd name="T61" fmla="*/ 167 h 1011"/>
                <a:gd name="T62" fmla="*/ 4 w 889"/>
                <a:gd name="T63" fmla="*/ 148 h 1011"/>
                <a:gd name="T64" fmla="*/ 16 w 889"/>
                <a:gd name="T65" fmla="*/ 112 h 1011"/>
                <a:gd name="T66" fmla="*/ 35 w 889"/>
                <a:gd name="T67" fmla="*/ 81 h 1011"/>
                <a:gd name="T68" fmla="*/ 58 w 889"/>
                <a:gd name="T69" fmla="*/ 53 h 1011"/>
                <a:gd name="T70" fmla="*/ 85 w 889"/>
                <a:gd name="T71" fmla="*/ 30 h 1011"/>
                <a:gd name="T72" fmla="*/ 118 w 889"/>
                <a:gd name="T73" fmla="*/ 13 h 1011"/>
                <a:gd name="T74" fmla="*/ 153 w 889"/>
                <a:gd name="T75" fmla="*/ 3 h 1011"/>
                <a:gd name="T76" fmla="*/ 190 w 889"/>
                <a:gd name="T77" fmla="*/ 0 h 1011"/>
                <a:gd name="T78" fmla="*/ 209 w 889"/>
                <a:gd name="T79" fmla="*/ 2 h 1011"/>
                <a:gd name="T80" fmla="*/ 248 w 889"/>
                <a:gd name="T81" fmla="*/ 6 h 1011"/>
                <a:gd name="T82" fmla="*/ 321 w 889"/>
                <a:gd name="T83" fmla="*/ 22 h 1011"/>
                <a:gd name="T84" fmla="*/ 392 w 889"/>
                <a:gd name="T85" fmla="*/ 43 h 1011"/>
                <a:gd name="T86" fmla="*/ 461 w 889"/>
                <a:gd name="T87" fmla="*/ 74 h 1011"/>
                <a:gd name="T88" fmla="*/ 526 w 889"/>
                <a:gd name="T89" fmla="*/ 110 h 1011"/>
                <a:gd name="T90" fmla="*/ 588 w 889"/>
                <a:gd name="T91" fmla="*/ 151 h 1011"/>
                <a:gd name="T92" fmla="*/ 644 w 889"/>
                <a:gd name="T93" fmla="*/ 199 h 1011"/>
                <a:gd name="T94" fmla="*/ 697 w 889"/>
                <a:gd name="T95" fmla="*/ 254 h 1011"/>
                <a:gd name="T96" fmla="*/ 722 w 889"/>
                <a:gd name="T97" fmla="*/ 282 h 1011"/>
                <a:gd name="T98" fmla="*/ 745 w 889"/>
                <a:gd name="T99" fmla="*/ 313 h 1011"/>
                <a:gd name="T100" fmla="*/ 787 w 889"/>
                <a:gd name="T101" fmla="*/ 376 h 1011"/>
                <a:gd name="T102" fmla="*/ 821 w 889"/>
                <a:gd name="T103" fmla="*/ 442 h 1011"/>
                <a:gd name="T104" fmla="*/ 848 w 889"/>
                <a:gd name="T105" fmla="*/ 511 h 1011"/>
                <a:gd name="T106" fmla="*/ 869 w 889"/>
                <a:gd name="T107" fmla="*/ 583 h 1011"/>
                <a:gd name="T108" fmla="*/ 883 w 889"/>
                <a:gd name="T109" fmla="*/ 657 h 1011"/>
                <a:gd name="T110" fmla="*/ 889 w 889"/>
                <a:gd name="T111" fmla="*/ 730 h 1011"/>
                <a:gd name="T112" fmla="*/ 887 w 889"/>
                <a:gd name="T113" fmla="*/ 807 h 1011"/>
                <a:gd name="T114" fmla="*/ 884 w 889"/>
                <a:gd name="T115" fmla="*/ 844 h 1011"/>
                <a:gd name="T116" fmla="*/ 877 w 889"/>
                <a:gd name="T117" fmla="*/ 880 h 1011"/>
                <a:gd name="T118" fmla="*/ 846 w 889"/>
                <a:gd name="T119" fmla="*/ 941 h 1011"/>
                <a:gd name="T120" fmla="*/ 795 w 889"/>
                <a:gd name="T121" fmla="*/ 985 h 1011"/>
                <a:gd name="T122" fmla="*/ 732 w 889"/>
                <a:gd name="T123" fmla="*/ 1010 h 1011"/>
                <a:gd name="T124" fmla="*/ 697 w 889"/>
                <a:gd name="T125" fmla="*/ 1011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9" h="1011">
                  <a:moveTo>
                    <a:pt x="697" y="1011"/>
                  </a:moveTo>
                  <a:lnTo>
                    <a:pt x="687" y="1011"/>
                  </a:lnTo>
                  <a:lnTo>
                    <a:pt x="677" y="1010"/>
                  </a:lnTo>
                  <a:lnTo>
                    <a:pt x="657" y="1008"/>
                  </a:lnTo>
                  <a:lnTo>
                    <a:pt x="621" y="997"/>
                  </a:lnTo>
                  <a:lnTo>
                    <a:pt x="589" y="978"/>
                  </a:lnTo>
                  <a:lnTo>
                    <a:pt x="562" y="955"/>
                  </a:lnTo>
                  <a:lnTo>
                    <a:pt x="539" y="926"/>
                  </a:lnTo>
                  <a:lnTo>
                    <a:pt x="523" y="895"/>
                  </a:lnTo>
                  <a:lnTo>
                    <a:pt x="511" y="860"/>
                  </a:lnTo>
                  <a:lnTo>
                    <a:pt x="509" y="823"/>
                  </a:lnTo>
                  <a:lnTo>
                    <a:pt x="510" y="802"/>
                  </a:lnTo>
                  <a:lnTo>
                    <a:pt x="513" y="763"/>
                  </a:lnTo>
                  <a:lnTo>
                    <a:pt x="507" y="689"/>
                  </a:lnTo>
                  <a:lnTo>
                    <a:pt x="486" y="617"/>
                  </a:lnTo>
                  <a:lnTo>
                    <a:pt x="451" y="549"/>
                  </a:lnTo>
                  <a:lnTo>
                    <a:pt x="428" y="519"/>
                  </a:lnTo>
                  <a:lnTo>
                    <a:pt x="402" y="488"/>
                  </a:lnTo>
                  <a:lnTo>
                    <a:pt x="344" y="439"/>
                  </a:lnTo>
                  <a:lnTo>
                    <a:pt x="278" y="403"/>
                  </a:lnTo>
                  <a:lnTo>
                    <a:pt x="206" y="380"/>
                  </a:lnTo>
                  <a:lnTo>
                    <a:pt x="169" y="375"/>
                  </a:lnTo>
                  <a:lnTo>
                    <a:pt x="149" y="372"/>
                  </a:lnTo>
                  <a:lnTo>
                    <a:pt x="113" y="360"/>
                  </a:lnTo>
                  <a:lnTo>
                    <a:pt x="81" y="343"/>
                  </a:lnTo>
                  <a:lnTo>
                    <a:pt x="53" y="320"/>
                  </a:lnTo>
                  <a:lnTo>
                    <a:pt x="30" y="291"/>
                  </a:lnTo>
                  <a:lnTo>
                    <a:pt x="15" y="259"/>
                  </a:lnTo>
                  <a:lnTo>
                    <a:pt x="3" y="223"/>
                  </a:lnTo>
                  <a:lnTo>
                    <a:pt x="0" y="186"/>
                  </a:lnTo>
                  <a:lnTo>
                    <a:pt x="2" y="167"/>
                  </a:lnTo>
                  <a:lnTo>
                    <a:pt x="4" y="148"/>
                  </a:lnTo>
                  <a:lnTo>
                    <a:pt x="16" y="112"/>
                  </a:lnTo>
                  <a:lnTo>
                    <a:pt x="35" y="81"/>
                  </a:lnTo>
                  <a:lnTo>
                    <a:pt x="58" y="53"/>
                  </a:lnTo>
                  <a:lnTo>
                    <a:pt x="85" y="30"/>
                  </a:lnTo>
                  <a:lnTo>
                    <a:pt x="118" y="13"/>
                  </a:lnTo>
                  <a:lnTo>
                    <a:pt x="153" y="3"/>
                  </a:lnTo>
                  <a:lnTo>
                    <a:pt x="190" y="0"/>
                  </a:lnTo>
                  <a:lnTo>
                    <a:pt x="209" y="2"/>
                  </a:lnTo>
                  <a:lnTo>
                    <a:pt x="248" y="6"/>
                  </a:lnTo>
                  <a:lnTo>
                    <a:pt x="321" y="22"/>
                  </a:lnTo>
                  <a:lnTo>
                    <a:pt x="392" y="43"/>
                  </a:lnTo>
                  <a:lnTo>
                    <a:pt x="461" y="74"/>
                  </a:lnTo>
                  <a:lnTo>
                    <a:pt x="526" y="110"/>
                  </a:lnTo>
                  <a:lnTo>
                    <a:pt x="588" y="151"/>
                  </a:lnTo>
                  <a:lnTo>
                    <a:pt x="644" y="199"/>
                  </a:lnTo>
                  <a:lnTo>
                    <a:pt x="697" y="254"/>
                  </a:lnTo>
                  <a:lnTo>
                    <a:pt x="722" y="282"/>
                  </a:lnTo>
                  <a:lnTo>
                    <a:pt x="745" y="313"/>
                  </a:lnTo>
                  <a:lnTo>
                    <a:pt x="787" y="376"/>
                  </a:lnTo>
                  <a:lnTo>
                    <a:pt x="821" y="442"/>
                  </a:lnTo>
                  <a:lnTo>
                    <a:pt x="848" y="511"/>
                  </a:lnTo>
                  <a:lnTo>
                    <a:pt x="869" y="583"/>
                  </a:lnTo>
                  <a:lnTo>
                    <a:pt x="883" y="657"/>
                  </a:lnTo>
                  <a:lnTo>
                    <a:pt x="889" y="730"/>
                  </a:lnTo>
                  <a:lnTo>
                    <a:pt x="887" y="807"/>
                  </a:lnTo>
                  <a:lnTo>
                    <a:pt x="884" y="844"/>
                  </a:lnTo>
                  <a:lnTo>
                    <a:pt x="877" y="880"/>
                  </a:lnTo>
                  <a:lnTo>
                    <a:pt x="846" y="941"/>
                  </a:lnTo>
                  <a:lnTo>
                    <a:pt x="795" y="985"/>
                  </a:lnTo>
                  <a:lnTo>
                    <a:pt x="732" y="1010"/>
                  </a:lnTo>
                  <a:lnTo>
                    <a:pt x="697" y="1011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2657" y="1689"/>
              <a:ext cx="263" cy="380"/>
            </a:xfrm>
            <a:custGeom>
              <a:avLst/>
              <a:gdLst>
                <a:gd name="T0" fmla="*/ 569 w 789"/>
                <a:gd name="T1" fmla="*/ 1139 h 1139"/>
                <a:gd name="T2" fmla="*/ 540 w 789"/>
                <a:gd name="T3" fmla="*/ 1138 h 1139"/>
                <a:gd name="T4" fmla="*/ 510 w 789"/>
                <a:gd name="T5" fmla="*/ 1131 h 1139"/>
                <a:gd name="T6" fmla="*/ 492 w 789"/>
                <a:gd name="T7" fmla="*/ 1124 h 1139"/>
                <a:gd name="T8" fmla="*/ 459 w 789"/>
                <a:gd name="T9" fmla="*/ 1105 h 1139"/>
                <a:gd name="T10" fmla="*/ 432 w 789"/>
                <a:gd name="T11" fmla="*/ 1080 h 1139"/>
                <a:gd name="T12" fmla="*/ 410 w 789"/>
                <a:gd name="T13" fmla="*/ 1052 h 1139"/>
                <a:gd name="T14" fmla="*/ 393 w 789"/>
                <a:gd name="T15" fmla="*/ 1020 h 1139"/>
                <a:gd name="T16" fmla="*/ 384 w 789"/>
                <a:gd name="T17" fmla="*/ 985 h 1139"/>
                <a:gd name="T18" fmla="*/ 382 w 789"/>
                <a:gd name="T19" fmla="*/ 948 h 1139"/>
                <a:gd name="T20" fmla="*/ 386 w 789"/>
                <a:gd name="T21" fmla="*/ 910 h 1139"/>
                <a:gd name="T22" fmla="*/ 392 w 789"/>
                <a:gd name="T23" fmla="*/ 892 h 1139"/>
                <a:gd name="T24" fmla="*/ 403 w 789"/>
                <a:gd name="T25" fmla="*/ 853 h 1139"/>
                <a:gd name="T26" fmla="*/ 413 w 789"/>
                <a:gd name="T27" fmla="*/ 772 h 1139"/>
                <a:gd name="T28" fmla="*/ 407 w 789"/>
                <a:gd name="T29" fmla="*/ 691 h 1139"/>
                <a:gd name="T30" fmla="*/ 386 w 789"/>
                <a:gd name="T31" fmla="*/ 614 h 1139"/>
                <a:gd name="T32" fmla="*/ 369 w 789"/>
                <a:gd name="T33" fmla="*/ 576 h 1139"/>
                <a:gd name="T34" fmla="*/ 348 w 789"/>
                <a:gd name="T35" fmla="*/ 539 h 1139"/>
                <a:gd name="T36" fmla="*/ 299 w 789"/>
                <a:gd name="T37" fmla="*/ 475 h 1139"/>
                <a:gd name="T38" fmla="*/ 237 w 789"/>
                <a:gd name="T39" fmla="*/ 422 h 1139"/>
                <a:gd name="T40" fmla="*/ 167 w 789"/>
                <a:gd name="T41" fmla="*/ 382 h 1139"/>
                <a:gd name="T42" fmla="*/ 128 w 789"/>
                <a:gd name="T43" fmla="*/ 367 h 1139"/>
                <a:gd name="T44" fmla="*/ 111 w 789"/>
                <a:gd name="T45" fmla="*/ 360 h 1139"/>
                <a:gd name="T46" fmla="*/ 78 w 789"/>
                <a:gd name="T47" fmla="*/ 341 h 1139"/>
                <a:gd name="T48" fmla="*/ 50 w 789"/>
                <a:gd name="T49" fmla="*/ 318 h 1139"/>
                <a:gd name="T50" fmla="*/ 29 w 789"/>
                <a:gd name="T51" fmla="*/ 290 h 1139"/>
                <a:gd name="T52" fmla="*/ 13 w 789"/>
                <a:gd name="T53" fmla="*/ 256 h 1139"/>
                <a:gd name="T54" fmla="*/ 3 w 789"/>
                <a:gd name="T55" fmla="*/ 222 h 1139"/>
                <a:gd name="T56" fmla="*/ 0 w 789"/>
                <a:gd name="T57" fmla="*/ 186 h 1139"/>
                <a:gd name="T58" fmla="*/ 4 w 789"/>
                <a:gd name="T59" fmla="*/ 148 h 1139"/>
                <a:gd name="T60" fmla="*/ 10 w 789"/>
                <a:gd name="T61" fmla="*/ 130 h 1139"/>
                <a:gd name="T62" fmla="*/ 16 w 789"/>
                <a:gd name="T63" fmla="*/ 111 h 1139"/>
                <a:gd name="T64" fmla="*/ 34 w 789"/>
                <a:gd name="T65" fmla="*/ 79 h 1139"/>
                <a:gd name="T66" fmla="*/ 59 w 789"/>
                <a:gd name="T67" fmla="*/ 52 h 1139"/>
                <a:gd name="T68" fmla="*/ 88 w 789"/>
                <a:gd name="T69" fmla="*/ 29 h 1139"/>
                <a:gd name="T70" fmla="*/ 121 w 789"/>
                <a:gd name="T71" fmla="*/ 13 h 1139"/>
                <a:gd name="T72" fmla="*/ 155 w 789"/>
                <a:gd name="T73" fmla="*/ 3 h 1139"/>
                <a:gd name="T74" fmla="*/ 191 w 789"/>
                <a:gd name="T75" fmla="*/ 0 h 1139"/>
                <a:gd name="T76" fmla="*/ 229 w 789"/>
                <a:gd name="T77" fmla="*/ 6 h 1139"/>
                <a:gd name="T78" fmla="*/ 248 w 789"/>
                <a:gd name="T79" fmla="*/ 10 h 1139"/>
                <a:gd name="T80" fmla="*/ 285 w 789"/>
                <a:gd name="T81" fmla="*/ 23 h 1139"/>
                <a:gd name="T82" fmla="*/ 356 w 789"/>
                <a:gd name="T83" fmla="*/ 56 h 1139"/>
                <a:gd name="T84" fmla="*/ 423 w 789"/>
                <a:gd name="T85" fmla="*/ 94 h 1139"/>
                <a:gd name="T86" fmla="*/ 487 w 789"/>
                <a:gd name="T87" fmla="*/ 138 h 1139"/>
                <a:gd name="T88" fmla="*/ 544 w 789"/>
                <a:gd name="T89" fmla="*/ 189 h 1139"/>
                <a:gd name="T90" fmla="*/ 598 w 789"/>
                <a:gd name="T91" fmla="*/ 245 h 1139"/>
                <a:gd name="T92" fmla="*/ 645 w 789"/>
                <a:gd name="T93" fmla="*/ 305 h 1139"/>
                <a:gd name="T94" fmla="*/ 687 w 789"/>
                <a:gd name="T95" fmla="*/ 372 h 1139"/>
                <a:gd name="T96" fmla="*/ 706 w 789"/>
                <a:gd name="T97" fmla="*/ 408 h 1139"/>
                <a:gd name="T98" fmla="*/ 721 w 789"/>
                <a:gd name="T99" fmla="*/ 442 h 1139"/>
                <a:gd name="T100" fmla="*/ 750 w 789"/>
                <a:gd name="T101" fmla="*/ 516 h 1139"/>
                <a:gd name="T102" fmla="*/ 770 w 789"/>
                <a:gd name="T103" fmla="*/ 591 h 1139"/>
                <a:gd name="T104" fmla="*/ 783 w 789"/>
                <a:gd name="T105" fmla="*/ 667 h 1139"/>
                <a:gd name="T106" fmla="*/ 789 w 789"/>
                <a:gd name="T107" fmla="*/ 743 h 1139"/>
                <a:gd name="T108" fmla="*/ 786 w 789"/>
                <a:gd name="T109" fmla="*/ 821 h 1139"/>
                <a:gd name="T110" fmla="*/ 778 w 789"/>
                <a:gd name="T111" fmla="*/ 897 h 1139"/>
                <a:gd name="T112" fmla="*/ 760 w 789"/>
                <a:gd name="T113" fmla="*/ 974 h 1139"/>
                <a:gd name="T114" fmla="*/ 747 w 789"/>
                <a:gd name="T115" fmla="*/ 1011 h 1139"/>
                <a:gd name="T116" fmla="*/ 736 w 789"/>
                <a:gd name="T117" fmla="*/ 1040 h 1139"/>
                <a:gd name="T118" fmla="*/ 701 w 789"/>
                <a:gd name="T119" fmla="*/ 1088 h 1139"/>
                <a:gd name="T120" fmla="*/ 654 w 789"/>
                <a:gd name="T121" fmla="*/ 1121 h 1139"/>
                <a:gd name="T122" fmla="*/ 599 w 789"/>
                <a:gd name="T123" fmla="*/ 1138 h 1139"/>
                <a:gd name="T124" fmla="*/ 569 w 789"/>
                <a:gd name="T125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9" h="1139">
                  <a:moveTo>
                    <a:pt x="569" y="1139"/>
                  </a:moveTo>
                  <a:lnTo>
                    <a:pt x="540" y="1138"/>
                  </a:lnTo>
                  <a:lnTo>
                    <a:pt x="510" y="1131"/>
                  </a:lnTo>
                  <a:lnTo>
                    <a:pt x="492" y="1124"/>
                  </a:lnTo>
                  <a:lnTo>
                    <a:pt x="459" y="1105"/>
                  </a:lnTo>
                  <a:lnTo>
                    <a:pt x="432" y="1080"/>
                  </a:lnTo>
                  <a:lnTo>
                    <a:pt x="410" y="1052"/>
                  </a:lnTo>
                  <a:lnTo>
                    <a:pt x="393" y="1020"/>
                  </a:lnTo>
                  <a:lnTo>
                    <a:pt x="384" y="985"/>
                  </a:lnTo>
                  <a:lnTo>
                    <a:pt x="382" y="948"/>
                  </a:lnTo>
                  <a:lnTo>
                    <a:pt x="386" y="910"/>
                  </a:lnTo>
                  <a:lnTo>
                    <a:pt x="392" y="892"/>
                  </a:lnTo>
                  <a:lnTo>
                    <a:pt x="403" y="853"/>
                  </a:lnTo>
                  <a:lnTo>
                    <a:pt x="413" y="772"/>
                  </a:lnTo>
                  <a:lnTo>
                    <a:pt x="407" y="691"/>
                  </a:lnTo>
                  <a:lnTo>
                    <a:pt x="386" y="614"/>
                  </a:lnTo>
                  <a:lnTo>
                    <a:pt x="369" y="576"/>
                  </a:lnTo>
                  <a:lnTo>
                    <a:pt x="348" y="539"/>
                  </a:lnTo>
                  <a:lnTo>
                    <a:pt x="299" y="475"/>
                  </a:lnTo>
                  <a:lnTo>
                    <a:pt x="237" y="422"/>
                  </a:lnTo>
                  <a:lnTo>
                    <a:pt x="167" y="382"/>
                  </a:lnTo>
                  <a:lnTo>
                    <a:pt x="128" y="367"/>
                  </a:lnTo>
                  <a:lnTo>
                    <a:pt x="111" y="360"/>
                  </a:lnTo>
                  <a:lnTo>
                    <a:pt x="78" y="341"/>
                  </a:lnTo>
                  <a:lnTo>
                    <a:pt x="50" y="318"/>
                  </a:lnTo>
                  <a:lnTo>
                    <a:pt x="29" y="290"/>
                  </a:lnTo>
                  <a:lnTo>
                    <a:pt x="13" y="256"/>
                  </a:lnTo>
                  <a:lnTo>
                    <a:pt x="3" y="222"/>
                  </a:lnTo>
                  <a:lnTo>
                    <a:pt x="0" y="186"/>
                  </a:lnTo>
                  <a:lnTo>
                    <a:pt x="4" y="148"/>
                  </a:lnTo>
                  <a:lnTo>
                    <a:pt x="10" y="130"/>
                  </a:lnTo>
                  <a:lnTo>
                    <a:pt x="16" y="111"/>
                  </a:lnTo>
                  <a:lnTo>
                    <a:pt x="34" y="79"/>
                  </a:lnTo>
                  <a:lnTo>
                    <a:pt x="59" y="52"/>
                  </a:lnTo>
                  <a:lnTo>
                    <a:pt x="88" y="29"/>
                  </a:lnTo>
                  <a:lnTo>
                    <a:pt x="121" y="13"/>
                  </a:lnTo>
                  <a:lnTo>
                    <a:pt x="155" y="3"/>
                  </a:lnTo>
                  <a:lnTo>
                    <a:pt x="191" y="0"/>
                  </a:lnTo>
                  <a:lnTo>
                    <a:pt x="229" y="6"/>
                  </a:lnTo>
                  <a:lnTo>
                    <a:pt x="248" y="10"/>
                  </a:lnTo>
                  <a:lnTo>
                    <a:pt x="285" y="23"/>
                  </a:lnTo>
                  <a:lnTo>
                    <a:pt x="356" y="56"/>
                  </a:lnTo>
                  <a:lnTo>
                    <a:pt x="423" y="94"/>
                  </a:lnTo>
                  <a:lnTo>
                    <a:pt x="487" y="138"/>
                  </a:lnTo>
                  <a:lnTo>
                    <a:pt x="544" y="189"/>
                  </a:lnTo>
                  <a:lnTo>
                    <a:pt x="598" y="245"/>
                  </a:lnTo>
                  <a:lnTo>
                    <a:pt x="645" y="305"/>
                  </a:lnTo>
                  <a:lnTo>
                    <a:pt x="687" y="372"/>
                  </a:lnTo>
                  <a:lnTo>
                    <a:pt x="706" y="408"/>
                  </a:lnTo>
                  <a:lnTo>
                    <a:pt x="721" y="442"/>
                  </a:lnTo>
                  <a:lnTo>
                    <a:pt x="750" y="516"/>
                  </a:lnTo>
                  <a:lnTo>
                    <a:pt x="770" y="591"/>
                  </a:lnTo>
                  <a:lnTo>
                    <a:pt x="783" y="667"/>
                  </a:lnTo>
                  <a:lnTo>
                    <a:pt x="789" y="743"/>
                  </a:lnTo>
                  <a:lnTo>
                    <a:pt x="786" y="821"/>
                  </a:lnTo>
                  <a:lnTo>
                    <a:pt x="778" y="897"/>
                  </a:lnTo>
                  <a:lnTo>
                    <a:pt x="760" y="974"/>
                  </a:lnTo>
                  <a:lnTo>
                    <a:pt x="747" y="1011"/>
                  </a:lnTo>
                  <a:lnTo>
                    <a:pt x="736" y="1040"/>
                  </a:lnTo>
                  <a:lnTo>
                    <a:pt x="701" y="1088"/>
                  </a:lnTo>
                  <a:lnTo>
                    <a:pt x="654" y="1121"/>
                  </a:lnTo>
                  <a:lnTo>
                    <a:pt x="599" y="1138"/>
                  </a:lnTo>
                  <a:lnTo>
                    <a:pt x="569" y="1139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2363" y="1811"/>
              <a:ext cx="238" cy="422"/>
            </a:xfrm>
            <a:custGeom>
              <a:avLst/>
              <a:gdLst>
                <a:gd name="T0" fmla="*/ 419 w 713"/>
                <a:gd name="T1" fmla="*/ 1265 h 1266"/>
                <a:gd name="T2" fmla="*/ 350 w 713"/>
                <a:gd name="T3" fmla="*/ 1242 h 1266"/>
                <a:gd name="T4" fmla="*/ 305 w 713"/>
                <a:gd name="T5" fmla="*/ 1209 h 1266"/>
                <a:gd name="T6" fmla="*/ 266 w 713"/>
                <a:gd name="T7" fmla="*/ 1147 h 1266"/>
                <a:gd name="T8" fmla="*/ 253 w 713"/>
                <a:gd name="T9" fmla="*/ 1076 h 1266"/>
                <a:gd name="T10" fmla="*/ 269 w 713"/>
                <a:gd name="T11" fmla="*/ 1004 h 1266"/>
                <a:gd name="T12" fmla="*/ 298 w 713"/>
                <a:gd name="T13" fmla="*/ 945 h 1266"/>
                <a:gd name="T14" fmla="*/ 337 w 713"/>
                <a:gd name="T15" fmla="*/ 768 h 1266"/>
                <a:gd name="T16" fmla="*/ 318 w 713"/>
                <a:gd name="T17" fmla="*/ 633 h 1266"/>
                <a:gd name="T18" fmla="*/ 262 w 713"/>
                <a:gd name="T19" fmla="*/ 507 h 1266"/>
                <a:gd name="T20" fmla="*/ 137 w 713"/>
                <a:gd name="T21" fmla="*/ 376 h 1266"/>
                <a:gd name="T22" fmla="*/ 79 w 713"/>
                <a:gd name="T23" fmla="*/ 343 h 1266"/>
                <a:gd name="T24" fmla="*/ 29 w 713"/>
                <a:gd name="T25" fmla="*/ 290 h 1266"/>
                <a:gd name="T26" fmla="*/ 3 w 713"/>
                <a:gd name="T27" fmla="*/ 222 h 1266"/>
                <a:gd name="T28" fmla="*/ 3 w 713"/>
                <a:gd name="T29" fmla="*/ 150 h 1266"/>
                <a:gd name="T30" fmla="*/ 23 w 713"/>
                <a:gd name="T31" fmla="*/ 97 h 1266"/>
                <a:gd name="T32" fmla="*/ 57 w 713"/>
                <a:gd name="T33" fmla="*/ 52 h 1266"/>
                <a:gd name="T34" fmla="*/ 119 w 713"/>
                <a:gd name="T35" fmla="*/ 13 h 1266"/>
                <a:gd name="T36" fmla="*/ 190 w 713"/>
                <a:gd name="T37" fmla="*/ 0 h 1266"/>
                <a:gd name="T38" fmla="*/ 262 w 713"/>
                <a:gd name="T39" fmla="*/ 15 h 1266"/>
                <a:gd name="T40" fmla="*/ 315 w 713"/>
                <a:gd name="T41" fmla="*/ 45 h 1266"/>
                <a:gd name="T42" fmla="*/ 446 w 713"/>
                <a:gd name="T43" fmla="*/ 146 h 1266"/>
                <a:gd name="T44" fmla="*/ 554 w 713"/>
                <a:gd name="T45" fmla="*/ 268 h 1266"/>
                <a:gd name="T46" fmla="*/ 636 w 713"/>
                <a:gd name="T47" fmla="*/ 411 h 1266"/>
                <a:gd name="T48" fmla="*/ 680 w 713"/>
                <a:gd name="T49" fmla="*/ 529 h 1266"/>
                <a:gd name="T50" fmla="*/ 706 w 713"/>
                <a:gd name="T51" fmla="*/ 651 h 1266"/>
                <a:gd name="T52" fmla="*/ 711 w 713"/>
                <a:gd name="T53" fmla="*/ 816 h 1266"/>
                <a:gd name="T54" fmla="*/ 684 w 713"/>
                <a:gd name="T55" fmla="*/ 977 h 1266"/>
                <a:gd name="T56" fmla="*/ 626 w 713"/>
                <a:gd name="T57" fmla="*/ 1132 h 1266"/>
                <a:gd name="T58" fmla="*/ 592 w 713"/>
                <a:gd name="T59" fmla="*/ 1191 h 1266"/>
                <a:gd name="T60" fmla="*/ 514 w 713"/>
                <a:gd name="T61" fmla="*/ 1252 h 1266"/>
                <a:gd name="T62" fmla="*/ 442 w 713"/>
                <a:gd name="T63" fmla="*/ 1266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3" h="1266">
                  <a:moveTo>
                    <a:pt x="442" y="1266"/>
                  </a:moveTo>
                  <a:lnTo>
                    <a:pt x="419" y="1265"/>
                  </a:lnTo>
                  <a:lnTo>
                    <a:pt x="373" y="1253"/>
                  </a:lnTo>
                  <a:lnTo>
                    <a:pt x="350" y="1242"/>
                  </a:lnTo>
                  <a:lnTo>
                    <a:pt x="334" y="1233"/>
                  </a:lnTo>
                  <a:lnTo>
                    <a:pt x="305" y="1209"/>
                  </a:lnTo>
                  <a:lnTo>
                    <a:pt x="284" y="1180"/>
                  </a:lnTo>
                  <a:lnTo>
                    <a:pt x="266" y="1147"/>
                  </a:lnTo>
                  <a:lnTo>
                    <a:pt x="256" y="1112"/>
                  </a:lnTo>
                  <a:lnTo>
                    <a:pt x="253" y="1076"/>
                  </a:lnTo>
                  <a:lnTo>
                    <a:pt x="258" y="1040"/>
                  </a:lnTo>
                  <a:lnTo>
                    <a:pt x="269" y="1004"/>
                  </a:lnTo>
                  <a:lnTo>
                    <a:pt x="278" y="987"/>
                  </a:lnTo>
                  <a:lnTo>
                    <a:pt x="298" y="945"/>
                  </a:lnTo>
                  <a:lnTo>
                    <a:pt x="327" y="859"/>
                  </a:lnTo>
                  <a:lnTo>
                    <a:pt x="337" y="768"/>
                  </a:lnTo>
                  <a:lnTo>
                    <a:pt x="330" y="677"/>
                  </a:lnTo>
                  <a:lnTo>
                    <a:pt x="318" y="633"/>
                  </a:lnTo>
                  <a:lnTo>
                    <a:pt x="304" y="588"/>
                  </a:lnTo>
                  <a:lnTo>
                    <a:pt x="262" y="507"/>
                  </a:lnTo>
                  <a:lnTo>
                    <a:pt x="206" y="435"/>
                  </a:lnTo>
                  <a:lnTo>
                    <a:pt x="137" y="376"/>
                  </a:lnTo>
                  <a:lnTo>
                    <a:pt x="96" y="353"/>
                  </a:lnTo>
                  <a:lnTo>
                    <a:pt x="79" y="343"/>
                  </a:lnTo>
                  <a:lnTo>
                    <a:pt x="52" y="319"/>
                  </a:lnTo>
                  <a:lnTo>
                    <a:pt x="29" y="290"/>
                  </a:lnTo>
                  <a:lnTo>
                    <a:pt x="13" y="257"/>
                  </a:lnTo>
                  <a:lnTo>
                    <a:pt x="3" y="222"/>
                  </a:lnTo>
                  <a:lnTo>
                    <a:pt x="0" y="186"/>
                  </a:lnTo>
                  <a:lnTo>
                    <a:pt x="3" y="150"/>
                  </a:lnTo>
                  <a:lnTo>
                    <a:pt x="14" y="114"/>
                  </a:lnTo>
                  <a:lnTo>
                    <a:pt x="23" y="97"/>
                  </a:lnTo>
                  <a:lnTo>
                    <a:pt x="33" y="81"/>
                  </a:lnTo>
                  <a:lnTo>
                    <a:pt x="57" y="52"/>
                  </a:lnTo>
                  <a:lnTo>
                    <a:pt x="86" y="29"/>
                  </a:lnTo>
                  <a:lnTo>
                    <a:pt x="119" y="13"/>
                  </a:lnTo>
                  <a:lnTo>
                    <a:pt x="154" y="3"/>
                  </a:lnTo>
                  <a:lnTo>
                    <a:pt x="190" y="0"/>
                  </a:lnTo>
                  <a:lnTo>
                    <a:pt x="226" y="3"/>
                  </a:lnTo>
                  <a:lnTo>
                    <a:pt x="262" y="15"/>
                  </a:lnTo>
                  <a:lnTo>
                    <a:pt x="279" y="23"/>
                  </a:lnTo>
                  <a:lnTo>
                    <a:pt x="315" y="45"/>
                  </a:lnTo>
                  <a:lnTo>
                    <a:pt x="384" y="93"/>
                  </a:lnTo>
                  <a:lnTo>
                    <a:pt x="446" y="146"/>
                  </a:lnTo>
                  <a:lnTo>
                    <a:pt x="504" y="205"/>
                  </a:lnTo>
                  <a:lnTo>
                    <a:pt x="554" y="268"/>
                  </a:lnTo>
                  <a:lnTo>
                    <a:pt x="599" y="337"/>
                  </a:lnTo>
                  <a:lnTo>
                    <a:pt x="636" y="411"/>
                  </a:lnTo>
                  <a:lnTo>
                    <a:pt x="668" y="489"/>
                  </a:lnTo>
                  <a:lnTo>
                    <a:pt x="680" y="529"/>
                  </a:lnTo>
                  <a:lnTo>
                    <a:pt x="691" y="569"/>
                  </a:lnTo>
                  <a:lnTo>
                    <a:pt x="706" y="651"/>
                  </a:lnTo>
                  <a:lnTo>
                    <a:pt x="713" y="733"/>
                  </a:lnTo>
                  <a:lnTo>
                    <a:pt x="711" y="816"/>
                  </a:lnTo>
                  <a:lnTo>
                    <a:pt x="701" y="898"/>
                  </a:lnTo>
                  <a:lnTo>
                    <a:pt x="684" y="977"/>
                  </a:lnTo>
                  <a:lnTo>
                    <a:pt x="659" y="1056"/>
                  </a:lnTo>
                  <a:lnTo>
                    <a:pt x="626" y="1132"/>
                  </a:lnTo>
                  <a:lnTo>
                    <a:pt x="606" y="1170"/>
                  </a:lnTo>
                  <a:lnTo>
                    <a:pt x="592" y="1191"/>
                  </a:lnTo>
                  <a:lnTo>
                    <a:pt x="557" y="1227"/>
                  </a:lnTo>
                  <a:lnTo>
                    <a:pt x="514" y="1252"/>
                  </a:lnTo>
                  <a:lnTo>
                    <a:pt x="467" y="1265"/>
                  </a:lnTo>
                  <a:lnTo>
                    <a:pt x="442" y="1266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2051" y="1878"/>
              <a:ext cx="219" cy="464"/>
            </a:xfrm>
            <a:custGeom>
              <a:avLst/>
              <a:gdLst>
                <a:gd name="T0" fmla="*/ 285 w 656"/>
                <a:gd name="T1" fmla="*/ 1391 h 1393"/>
                <a:gd name="T2" fmla="*/ 200 w 656"/>
                <a:gd name="T3" fmla="*/ 1354 h 1393"/>
                <a:gd name="T4" fmla="*/ 161 w 656"/>
                <a:gd name="T5" fmla="*/ 1314 h 1393"/>
                <a:gd name="T6" fmla="*/ 131 w 656"/>
                <a:gd name="T7" fmla="*/ 1246 h 1393"/>
                <a:gd name="T8" fmla="*/ 129 w 656"/>
                <a:gd name="T9" fmla="*/ 1174 h 1393"/>
                <a:gd name="T10" fmla="*/ 155 w 656"/>
                <a:gd name="T11" fmla="*/ 1105 h 1393"/>
                <a:gd name="T12" fmla="*/ 198 w 656"/>
                <a:gd name="T13" fmla="*/ 1047 h 1393"/>
                <a:gd name="T14" fmla="*/ 273 w 656"/>
                <a:gd name="T15" fmla="*/ 853 h 1393"/>
                <a:gd name="T16" fmla="*/ 275 w 656"/>
                <a:gd name="T17" fmla="*/ 694 h 1393"/>
                <a:gd name="T18" fmla="*/ 234 w 656"/>
                <a:gd name="T19" fmla="*/ 542 h 1393"/>
                <a:gd name="T20" fmla="*/ 113 w 656"/>
                <a:gd name="T21" fmla="*/ 372 h 1393"/>
                <a:gd name="T22" fmla="*/ 57 w 656"/>
                <a:gd name="T23" fmla="*/ 324 h 1393"/>
                <a:gd name="T24" fmla="*/ 16 w 656"/>
                <a:gd name="T25" fmla="*/ 264 h 1393"/>
                <a:gd name="T26" fmla="*/ 0 w 656"/>
                <a:gd name="T27" fmla="*/ 195 h 1393"/>
                <a:gd name="T28" fmla="*/ 11 w 656"/>
                <a:gd name="T29" fmla="*/ 123 h 1393"/>
                <a:gd name="T30" fmla="*/ 40 w 656"/>
                <a:gd name="T31" fmla="*/ 74 h 1393"/>
                <a:gd name="T32" fmla="*/ 80 w 656"/>
                <a:gd name="T33" fmla="*/ 33 h 1393"/>
                <a:gd name="T34" fmla="*/ 147 w 656"/>
                <a:gd name="T35" fmla="*/ 4 h 1393"/>
                <a:gd name="T36" fmla="*/ 219 w 656"/>
                <a:gd name="T37" fmla="*/ 3 h 1393"/>
                <a:gd name="T38" fmla="*/ 288 w 656"/>
                <a:gd name="T39" fmla="*/ 29 h 1393"/>
                <a:gd name="T40" fmla="*/ 340 w 656"/>
                <a:gd name="T41" fmla="*/ 69 h 1393"/>
                <a:gd name="T42" fmla="*/ 463 w 656"/>
                <a:gd name="T43" fmla="*/ 199 h 1393"/>
                <a:gd name="T44" fmla="*/ 559 w 656"/>
                <a:gd name="T45" fmla="*/ 349 h 1393"/>
                <a:gd name="T46" fmla="*/ 622 w 656"/>
                <a:gd name="T47" fmla="*/ 514 h 1393"/>
                <a:gd name="T48" fmla="*/ 649 w 656"/>
                <a:gd name="T49" fmla="*/ 647 h 1393"/>
                <a:gd name="T50" fmla="*/ 656 w 656"/>
                <a:gd name="T51" fmla="*/ 782 h 1393"/>
                <a:gd name="T52" fmla="*/ 635 w 656"/>
                <a:gd name="T53" fmla="*/ 959 h 1393"/>
                <a:gd name="T54" fmla="*/ 579 w 656"/>
                <a:gd name="T55" fmla="*/ 1128 h 1393"/>
                <a:gd name="T56" fmla="*/ 491 w 656"/>
                <a:gd name="T57" fmla="*/ 1285 h 1393"/>
                <a:gd name="T58" fmla="*/ 449 w 656"/>
                <a:gd name="T59" fmla="*/ 1338 h 1393"/>
                <a:gd name="T60" fmla="*/ 377 w 656"/>
                <a:gd name="T61" fmla="*/ 1383 h 1393"/>
                <a:gd name="T62" fmla="*/ 315 w 656"/>
                <a:gd name="T63" fmla="*/ 1393 h 1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6" h="1393">
                  <a:moveTo>
                    <a:pt x="315" y="1393"/>
                  </a:moveTo>
                  <a:lnTo>
                    <a:pt x="285" y="1391"/>
                  </a:lnTo>
                  <a:lnTo>
                    <a:pt x="226" y="1373"/>
                  </a:lnTo>
                  <a:lnTo>
                    <a:pt x="200" y="1354"/>
                  </a:lnTo>
                  <a:lnTo>
                    <a:pt x="184" y="1341"/>
                  </a:lnTo>
                  <a:lnTo>
                    <a:pt x="161" y="1314"/>
                  </a:lnTo>
                  <a:lnTo>
                    <a:pt x="142" y="1281"/>
                  </a:lnTo>
                  <a:lnTo>
                    <a:pt x="131" y="1246"/>
                  </a:lnTo>
                  <a:lnTo>
                    <a:pt x="126" y="1211"/>
                  </a:lnTo>
                  <a:lnTo>
                    <a:pt x="129" y="1174"/>
                  </a:lnTo>
                  <a:lnTo>
                    <a:pt x="138" y="1139"/>
                  </a:lnTo>
                  <a:lnTo>
                    <a:pt x="155" y="1105"/>
                  </a:lnTo>
                  <a:lnTo>
                    <a:pt x="167" y="1090"/>
                  </a:lnTo>
                  <a:lnTo>
                    <a:pt x="198" y="1047"/>
                  </a:lnTo>
                  <a:lnTo>
                    <a:pt x="245" y="952"/>
                  </a:lnTo>
                  <a:lnTo>
                    <a:pt x="273" y="853"/>
                  </a:lnTo>
                  <a:lnTo>
                    <a:pt x="281" y="748"/>
                  </a:lnTo>
                  <a:lnTo>
                    <a:pt x="275" y="694"/>
                  </a:lnTo>
                  <a:lnTo>
                    <a:pt x="268" y="641"/>
                  </a:lnTo>
                  <a:lnTo>
                    <a:pt x="234" y="542"/>
                  </a:lnTo>
                  <a:lnTo>
                    <a:pt x="183" y="451"/>
                  </a:lnTo>
                  <a:lnTo>
                    <a:pt x="113" y="372"/>
                  </a:lnTo>
                  <a:lnTo>
                    <a:pt x="73" y="337"/>
                  </a:lnTo>
                  <a:lnTo>
                    <a:pt x="57" y="324"/>
                  </a:lnTo>
                  <a:lnTo>
                    <a:pt x="33" y="297"/>
                  </a:lnTo>
                  <a:lnTo>
                    <a:pt x="16" y="264"/>
                  </a:lnTo>
                  <a:lnTo>
                    <a:pt x="4" y="229"/>
                  </a:lnTo>
                  <a:lnTo>
                    <a:pt x="0" y="195"/>
                  </a:lnTo>
                  <a:lnTo>
                    <a:pt x="3" y="157"/>
                  </a:lnTo>
                  <a:lnTo>
                    <a:pt x="11" y="123"/>
                  </a:lnTo>
                  <a:lnTo>
                    <a:pt x="29" y="88"/>
                  </a:lnTo>
                  <a:lnTo>
                    <a:pt x="40" y="74"/>
                  </a:lnTo>
                  <a:lnTo>
                    <a:pt x="52" y="58"/>
                  </a:lnTo>
                  <a:lnTo>
                    <a:pt x="80" y="33"/>
                  </a:lnTo>
                  <a:lnTo>
                    <a:pt x="112" y="16"/>
                  </a:lnTo>
                  <a:lnTo>
                    <a:pt x="147" y="4"/>
                  </a:lnTo>
                  <a:lnTo>
                    <a:pt x="183" y="0"/>
                  </a:lnTo>
                  <a:lnTo>
                    <a:pt x="219" y="3"/>
                  </a:lnTo>
                  <a:lnTo>
                    <a:pt x="255" y="12"/>
                  </a:lnTo>
                  <a:lnTo>
                    <a:pt x="288" y="29"/>
                  </a:lnTo>
                  <a:lnTo>
                    <a:pt x="304" y="40"/>
                  </a:lnTo>
                  <a:lnTo>
                    <a:pt x="340" y="69"/>
                  </a:lnTo>
                  <a:lnTo>
                    <a:pt x="404" y="131"/>
                  </a:lnTo>
                  <a:lnTo>
                    <a:pt x="463" y="199"/>
                  </a:lnTo>
                  <a:lnTo>
                    <a:pt x="514" y="271"/>
                  </a:lnTo>
                  <a:lnTo>
                    <a:pt x="559" y="349"/>
                  </a:lnTo>
                  <a:lnTo>
                    <a:pt x="595" y="429"/>
                  </a:lnTo>
                  <a:lnTo>
                    <a:pt x="622" y="514"/>
                  </a:lnTo>
                  <a:lnTo>
                    <a:pt x="642" y="602"/>
                  </a:lnTo>
                  <a:lnTo>
                    <a:pt x="649" y="647"/>
                  </a:lnTo>
                  <a:lnTo>
                    <a:pt x="654" y="693"/>
                  </a:lnTo>
                  <a:lnTo>
                    <a:pt x="656" y="782"/>
                  </a:lnTo>
                  <a:lnTo>
                    <a:pt x="649" y="871"/>
                  </a:lnTo>
                  <a:lnTo>
                    <a:pt x="635" y="959"/>
                  </a:lnTo>
                  <a:lnTo>
                    <a:pt x="612" y="1046"/>
                  </a:lnTo>
                  <a:lnTo>
                    <a:pt x="579" y="1128"/>
                  </a:lnTo>
                  <a:lnTo>
                    <a:pt x="540" y="1208"/>
                  </a:lnTo>
                  <a:lnTo>
                    <a:pt x="491" y="1285"/>
                  </a:lnTo>
                  <a:lnTo>
                    <a:pt x="463" y="1321"/>
                  </a:lnTo>
                  <a:lnTo>
                    <a:pt x="449" y="1338"/>
                  </a:lnTo>
                  <a:lnTo>
                    <a:pt x="415" y="1365"/>
                  </a:lnTo>
                  <a:lnTo>
                    <a:pt x="377" y="1383"/>
                  </a:lnTo>
                  <a:lnTo>
                    <a:pt x="335" y="1393"/>
                  </a:lnTo>
                  <a:lnTo>
                    <a:pt x="315" y="1393"/>
                  </a:lnTo>
                  <a:close/>
                </a:path>
              </a:pathLst>
            </a:custGeom>
            <a:solidFill>
              <a:srgbClr val="EA3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3" name="Freeform 26"/>
          <p:cNvSpPr>
            <a:spLocks/>
          </p:cNvSpPr>
          <p:nvPr/>
        </p:nvSpPr>
        <p:spPr bwMode="auto">
          <a:xfrm>
            <a:off x="9007267" y="451706"/>
            <a:ext cx="434465" cy="151796"/>
          </a:xfrm>
          <a:custGeom>
            <a:avLst/>
            <a:gdLst>
              <a:gd name="T0" fmla="*/ 2928 w 2928"/>
              <a:gd name="T1" fmla="*/ 1023 h 1023"/>
              <a:gd name="T2" fmla="*/ 2928 w 2928"/>
              <a:gd name="T3" fmla="*/ 1019 h 1023"/>
              <a:gd name="T4" fmla="*/ 2928 w 2928"/>
              <a:gd name="T5" fmla="*/ 1017 h 1023"/>
              <a:gd name="T6" fmla="*/ 2928 w 2928"/>
              <a:gd name="T7" fmla="*/ 984 h 1023"/>
              <a:gd name="T8" fmla="*/ 2922 w 2928"/>
              <a:gd name="T9" fmla="*/ 920 h 1023"/>
              <a:gd name="T10" fmla="*/ 2909 w 2928"/>
              <a:gd name="T11" fmla="*/ 857 h 1023"/>
              <a:gd name="T12" fmla="*/ 2891 w 2928"/>
              <a:gd name="T13" fmla="*/ 797 h 1023"/>
              <a:gd name="T14" fmla="*/ 2866 w 2928"/>
              <a:gd name="T15" fmla="*/ 740 h 1023"/>
              <a:gd name="T16" fmla="*/ 2837 w 2928"/>
              <a:gd name="T17" fmla="*/ 686 h 1023"/>
              <a:gd name="T18" fmla="*/ 2802 w 2928"/>
              <a:gd name="T19" fmla="*/ 635 h 1023"/>
              <a:gd name="T20" fmla="*/ 2763 w 2928"/>
              <a:gd name="T21" fmla="*/ 587 h 1023"/>
              <a:gd name="T22" fmla="*/ 2720 w 2928"/>
              <a:gd name="T23" fmla="*/ 545 h 1023"/>
              <a:gd name="T24" fmla="*/ 2673 w 2928"/>
              <a:gd name="T25" fmla="*/ 505 h 1023"/>
              <a:gd name="T26" fmla="*/ 2622 w 2928"/>
              <a:gd name="T27" fmla="*/ 471 h 1023"/>
              <a:gd name="T28" fmla="*/ 2568 w 2928"/>
              <a:gd name="T29" fmla="*/ 442 h 1023"/>
              <a:gd name="T30" fmla="*/ 2511 w 2928"/>
              <a:gd name="T31" fmla="*/ 417 h 1023"/>
              <a:gd name="T32" fmla="*/ 2450 w 2928"/>
              <a:gd name="T33" fmla="*/ 398 h 1023"/>
              <a:gd name="T34" fmla="*/ 2388 w 2928"/>
              <a:gd name="T35" fmla="*/ 386 h 1023"/>
              <a:gd name="T36" fmla="*/ 2324 w 2928"/>
              <a:gd name="T37" fmla="*/ 380 h 1023"/>
              <a:gd name="T38" fmla="*/ 2291 w 2928"/>
              <a:gd name="T39" fmla="*/ 379 h 1023"/>
              <a:gd name="T40" fmla="*/ 2260 w 2928"/>
              <a:gd name="T41" fmla="*/ 380 h 1023"/>
              <a:gd name="T42" fmla="*/ 2199 w 2928"/>
              <a:gd name="T43" fmla="*/ 385 h 1023"/>
              <a:gd name="T44" fmla="*/ 2110 w 2928"/>
              <a:gd name="T45" fmla="*/ 404 h 1023"/>
              <a:gd name="T46" fmla="*/ 2055 w 2928"/>
              <a:gd name="T47" fmla="*/ 425 h 1023"/>
              <a:gd name="T48" fmla="*/ 2027 w 2928"/>
              <a:gd name="T49" fmla="*/ 377 h 1023"/>
              <a:gd name="T50" fmla="*/ 1962 w 2928"/>
              <a:gd name="T51" fmla="*/ 291 h 1023"/>
              <a:gd name="T52" fmla="*/ 1887 w 2928"/>
              <a:gd name="T53" fmla="*/ 214 h 1023"/>
              <a:gd name="T54" fmla="*/ 1802 w 2928"/>
              <a:gd name="T55" fmla="*/ 146 h 1023"/>
              <a:gd name="T56" fmla="*/ 1710 w 2928"/>
              <a:gd name="T57" fmla="*/ 90 h 1023"/>
              <a:gd name="T58" fmla="*/ 1609 w 2928"/>
              <a:gd name="T59" fmla="*/ 46 h 1023"/>
              <a:gd name="T60" fmla="*/ 1502 w 2928"/>
              <a:gd name="T61" fmla="*/ 17 h 1023"/>
              <a:gd name="T62" fmla="*/ 1390 w 2928"/>
              <a:gd name="T63" fmla="*/ 1 h 1023"/>
              <a:gd name="T64" fmla="*/ 1331 w 2928"/>
              <a:gd name="T65" fmla="*/ 0 h 1023"/>
              <a:gd name="T66" fmla="*/ 1294 w 2928"/>
              <a:gd name="T67" fmla="*/ 0 h 1023"/>
              <a:gd name="T68" fmla="*/ 1220 w 2928"/>
              <a:gd name="T69" fmla="*/ 7 h 1023"/>
              <a:gd name="T70" fmla="*/ 1148 w 2928"/>
              <a:gd name="T71" fmla="*/ 19 h 1023"/>
              <a:gd name="T72" fmla="*/ 1079 w 2928"/>
              <a:gd name="T73" fmla="*/ 39 h 1023"/>
              <a:gd name="T74" fmla="*/ 1011 w 2928"/>
              <a:gd name="T75" fmla="*/ 64 h 1023"/>
              <a:gd name="T76" fmla="*/ 948 w 2928"/>
              <a:gd name="T77" fmla="*/ 93 h 1023"/>
              <a:gd name="T78" fmla="*/ 886 w 2928"/>
              <a:gd name="T79" fmla="*/ 130 h 1023"/>
              <a:gd name="T80" fmla="*/ 829 w 2928"/>
              <a:gd name="T81" fmla="*/ 170 h 1023"/>
              <a:gd name="T82" fmla="*/ 776 w 2928"/>
              <a:gd name="T83" fmla="*/ 215 h 1023"/>
              <a:gd name="T84" fmla="*/ 726 w 2928"/>
              <a:gd name="T85" fmla="*/ 265 h 1023"/>
              <a:gd name="T86" fmla="*/ 680 w 2928"/>
              <a:gd name="T87" fmla="*/ 318 h 1023"/>
              <a:gd name="T88" fmla="*/ 639 w 2928"/>
              <a:gd name="T89" fmla="*/ 375 h 1023"/>
              <a:gd name="T90" fmla="*/ 603 w 2928"/>
              <a:gd name="T91" fmla="*/ 436 h 1023"/>
              <a:gd name="T92" fmla="*/ 572 w 2928"/>
              <a:gd name="T93" fmla="*/ 499 h 1023"/>
              <a:gd name="T94" fmla="*/ 546 w 2928"/>
              <a:gd name="T95" fmla="*/ 565 h 1023"/>
              <a:gd name="T96" fmla="*/ 527 w 2928"/>
              <a:gd name="T97" fmla="*/ 636 h 1023"/>
              <a:gd name="T98" fmla="*/ 520 w 2928"/>
              <a:gd name="T99" fmla="*/ 671 h 1023"/>
              <a:gd name="T100" fmla="*/ 487 w 2928"/>
              <a:gd name="T101" fmla="*/ 667 h 1023"/>
              <a:gd name="T102" fmla="*/ 453 w 2928"/>
              <a:gd name="T103" fmla="*/ 666 h 1023"/>
              <a:gd name="T104" fmla="*/ 412 w 2928"/>
              <a:gd name="T105" fmla="*/ 667 h 1023"/>
              <a:gd name="T106" fmla="*/ 334 w 2928"/>
              <a:gd name="T107" fmla="*/ 681 h 1023"/>
              <a:gd name="T108" fmla="*/ 260 w 2928"/>
              <a:gd name="T109" fmla="*/ 707 h 1023"/>
              <a:gd name="T110" fmla="*/ 193 w 2928"/>
              <a:gd name="T111" fmla="*/ 745 h 1023"/>
              <a:gd name="T112" fmla="*/ 134 w 2928"/>
              <a:gd name="T113" fmla="*/ 792 h 1023"/>
              <a:gd name="T114" fmla="*/ 83 w 2928"/>
              <a:gd name="T115" fmla="*/ 849 h 1023"/>
              <a:gd name="T116" fmla="*/ 42 w 2928"/>
              <a:gd name="T117" fmla="*/ 914 h 1023"/>
              <a:gd name="T118" fmla="*/ 11 w 2928"/>
              <a:gd name="T119" fmla="*/ 984 h 1023"/>
              <a:gd name="T120" fmla="*/ 0 w 2928"/>
              <a:gd name="T121" fmla="*/ 1023 h 1023"/>
              <a:gd name="T122" fmla="*/ 2928 w 2928"/>
              <a:gd name="T123" fmla="*/ 1023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28" h="1023">
                <a:moveTo>
                  <a:pt x="2928" y="1023"/>
                </a:moveTo>
                <a:lnTo>
                  <a:pt x="2928" y="1019"/>
                </a:lnTo>
                <a:lnTo>
                  <a:pt x="2928" y="1017"/>
                </a:lnTo>
                <a:lnTo>
                  <a:pt x="2928" y="984"/>
                </a:lnTo>
                <a:lnTo>
                  <a:pt x="2922" y="920"/>
                </a:lnTo>
                <a:lnTo>
                  <a:pt x="2909" y="857"/>
                </a:lnTo>
                <a:lnTo>
                  <a:pt x="2891" y="797"/>
                </a:lnTo>
                <a:lnTo>
                  <a:pt x="2866" y="740"/>
                </a:lnTo>
                <a:lnTo>
                  <a:pt x="2837" y="686"/>
                </a:lnTo>
                <a:lnTo>
                  <a:pt x="2802" y="635"/>
                </a:lnTo>
                <a:lnTo>
                  <a:pt x="2763" y="587"/>
                </a:lnTo>
                <a:lnTo>
                  <a:pt x="2720" y="545"/>
                </a:lnTo>
                <a:lnTo>
                  <a:pt x="2673" y="505"/>
                </a:lnTo>
                <a:lnTo>
                  <a:pt x="2622" y="471"/>
                </a:lnTo>
                <a:lnTo>
                  <a:pt x="2568" y="442"/>
                </a:lnTo>
                <a:lnTo>
                  <a:pt x="2511" y="417"/>
                </a:lnTo>
                <a:lnTo>
                  <a:pt x="2450" y="398"/>
                </a:lnTo>
                <a:lnTo>
                  <a:pt x="2388" y="386"/>
                </a:lnTo>
                <a:lnTo>
                  <a:pt x="2324" y="380"/>
                </a:lnTo>
                <a:lnTo>
                  <a:pt x="2291" y="379"/>
                </a:lnTo>
                <a:lnTo>
                  <a:pt x="2260" y="380"/>
                </a:lnTo>
                <a:lnTo>
                  <a:pt x="2199" y="385"/>
                </a:lnTo>
                <a:lnTo>
                  <a:pt x="2110" y="404"/>
                </a:lnTo>
                <a:lnTo>
                  <a:pt x="2055" y="425"/>
                </a:lnTo>
                <a:lnTo>
                  <a:pt x="2027" y="377"/>
                </a:lnTo>
                <a:lnTo>
                  <a:pt x="1962" y="291"/>
                </a:lnTo>
                <a:lnTo>
                  <a:pt x="1887" y="214"/>
                </a:lnTo>
                <a:lnTo>
                  <a:pt x="1802" y="146"/>
                </a:lnTo>
                <a:lnTo>
                  <a:pt x="1710" y="90"/>
                </a:lnTo>
                <a:lnTo>
                  <a:pt x="1609" y="46"/>
                </a:lnTo>
                <a:lnTo>
                  <a:pt x="1502" y="17"/>
                </a:lnTo>
                <a:lnTo>
                  <a:pt x="1390" y="1"/>
                </a:lnTo>
                <a:lnTo>
                  <a:pt x="1331" y="0"/>
                </a:lnTo>
                <a:lnTo>
                  <a:pt x="1294" y="0"/>
                </a:lnTo>
                <a:lnTo>
                  <a:pt x="1220" y="7"/>
                </a:lnTo>
                <a:lnTo>
                  <a:pt x="1148" y="19"/>
                </a:lnTo>
                <a:lnTo>
                  <a:pt x="1079" y="39"/>
                </a:lnTo>
                <a:lnTo>
                  <a:pt x="1011" y="64"/>
                </a:lnTo>
                <a:lnTo>
                  <a:pt x="948" y="93"/>
                </a:lnTo>
                <a:lnTo>
                  <a:pt x="886" y="130"/>
                </a:lnTo>
                <a:lnTo>
                  <a:pt x="829" y="170"/>
                </a:lnTo>
                <a:lnTo>
                  <a:pt x="776" y="215"/>
                </a:lnTo>
                <a:lnTo>
                  <a:pt x="726" y="265"/>
                </a:lnTo>
                <a:lnTo>
                  <a:pt x="680" y="318"/>
                </a:lnTo>
                <a:lnTo>
                  <a:pt x="639" y="375"/>
                </a:lnTo>
                <a:lnTo>
                  <a:pt x="603" y="436"/>
                </a:lnTo>
                <a:lnTo>
                  <a:pt x="572" y="499"/>
                </a:lnTo>
                <a:lnTo>
                  <a:pt x="546" y="565"/>
                </a:lnTo>
                <a:lnTo>
                  <a:pt x="527" y="636"/>
                </a:lnTo>
                <a:lnTo>
                  <a:pt x="520" y="671"/>
                </a:lnTo>
                <a:lnTo>
                  <a:pt x="487" y="667"/>
                </a:lnTo>
                <a:lnTo>
                  <a:pt x="453" y="666"/>
                </a:lnTo>
                <a:lnTo>
                  <a:pt x="412" y="667"/>
                </a:lnTo>
                <a:lnTo>
                  <a:pt x="334" y="681"/>
                </a:lnTo>
                <a:lnTo>
                  <a:pt x="260" y="707"/>
                </a:lnTo>
                <a:lnTo>
                  <a:pt x="193" y="745"/>
                </a:lnTo>
                <a:lnTo>
                  <a:pt x="134" y="792"/>
                </a:lnTo>
                <a:lnTo>
                  <a:pt x="83" y="849"/>
                </a:lnTo>
                <a:lnTo>
                  <a:pt x="42" y="914"/>
                </a:lnTo>
                <a:lnTo>
                  <a:pt x="11" y="984"/>
                </a:lnTo>
                <a:lnTo>
                  <a:pt x="0" y="1023"/>
                </a:lnTo>
                <a:lnTo>
                  <a:pt x="2928" y="1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99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719E74-82E9-4315-8E51-098016420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8" t="18626" r="8343"/>
          <a:stretch/>
        </p:blipFill>
        <p:spPr>
          <a:xfrm>
            <a:off x="474875" y="1115007"/>
            <a:ext cx="10147265" cy="55778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6172DB-2113-44DC-AAE3-FD8A19B2E688}"/>
              </a:ext>
            </a:extLst>
          </p:cNvPr>
          <p:cNvSpPr/>
          <p:nvPr/>
        </p:nvSpPr>
        <p:spPr>
          <a:xfrm>
            <a:off x="2947637" y="4172725"/>
            <a:ext cx="3344450" cy="442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10F08BE0-0F78-4419-B72E-5F117D60389E}"/>
              </a:ext>
            </a:extLst>
          </p:cNvPr>
          <p:cNvSpPr/>
          <p:nvPr/>
        </p:nvSpPr>
        <p:spPr>
          <a:xfrm>
            <a:off x="2818356" y="5056193"/>
            <a:ext cx="688932" cy="442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9803833-3ECB-44B6-BD3E-D7F1687E0FA3}"/>
              </a:ext>
            </a:extLst>
          </p:cNvPr>
          <p:cNvSpPr txBox="1"/>
          <p:nvPr/>
        </p:nvSpPr>
        <p:spPr>
          <a:xfrm>
            <a:off x="4180170" y="38691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① 데이터 </a:t>
            </a:r>
            <a:r>
              <a:rPr lang="ko-KR" altLang="en-US" sz="2800" b="1" dirty="0" err="1"/>
              <a:t>크롤링</a:t>
            </a:r>
            <a:r>
              <a:rPr lang="ko-KR" altLang="en-US" sz="2800" b="1" dirty="0"/>
              <a:t> 및 </a:t>
            </a:r>
            <a:r>
              <a:rPr lang="ko-KR" altLang="en-US" sz="2800" b="1" dirty="0" err="1"/>
              <a:t>전처리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B05C5-75E6-4575-830A-A75C703CF9B3}"/>
              </a:ext>
            </a:extLst>
          </p:cNvPr>
          <p:cNvSpPr txBox="1"/>
          <p:nvPr/>
        </p:nvSpPr>
        <p:spPr>
          <a:xfrm>
            <a:off x="3939293" y="2144449"/>
            <a:ext cx="6216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[2015~2019 KBO </a:t>
            </a:r>
            <a:r>
              <a:rPr lang="ko-KR" altLang="en-US" b="1" dirty="0">
                <a:solidFill>
                  <a:srgbClr val="FF0000"/>
                </a:solidFill>
              </a:rPr>
              <a:t>정규시즌 </a:t>
            </a:r>
            <a:r>
              <a:rPr lang="ko-KR" altLang="en-US" b="1" dirty="0" err="1">
                <a:solidFill>
                  <a:srgbClr val="FF0000"/>
                </a:solidFill>
              </a:rPr>
              <a:t>선수별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팀별 기본기록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[2020 KBO</a:t>
            </a:r>
            <a:r>
              <a:rPr lang="ko-KR" altLang="en-US" b="1" dirty="0">
                <a:solidFill>
                  <a:srgbClr val="FF0000"/>
                </a:solidFill>
              </a:rPr>
              <a:t> 정규시즌 </a:t>
            </a:r>
            <a:r>
              <a:rPr lang="en-US" altLang="ko-KR" b="1" dirty="0">
                <a:solidFill>
                  <a:srgbClr val="FF0000"/>
                </a:solidFill>
              </a:rPr>
              <a:t>~5/30</a:t>
            </a:r>
            <a:r>
              <a:rPr lang="ko-KR" altLang="en-US" b="1" dirty="0">
                <a:solidFill>
                  <a:srgbClr val="FF0000"/>
                </a:solidFill>
              </a:rPr>
              <a:t>까지의 </a:t>
            </a:r>
            <a:r>
              <a:rPr lang="ko-KR" altLang="en-US" b="1" dirty="0" err="1">
                <a:solidFill>
                  <a:srgbClr val="FF0000"/>
                </a:solidFill>
              </a:rPr>
              <a:t>선수별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팀별 기본기록</a:t>
            </a:r>
            <a:r>
              <a:rPr lang="en-US" altLang="ko-KR" dirty="0">
                <a:solidFill>
                  <a:srgbClr val="FF0000"/>
                </a:solidFill>
              </a:rPr>
              <a:t>]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9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 dirty="0">
                <a:solidFill>
                  <a:prstClr val="white"/>
                </a:solidFill>
              </a:rPr>
              <a:t>프로젝트 수행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A07B3E-6405-40D5-BC18-450EDFB0D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8" t="18362" r="8017" b="4765"/>
          <a:stretch/>
        </p:blipFill>
        <p:spPr>
          <a:xfrm>
            <a:off x="394907" y="1182047"/>
            <a:ext cx="10187108" cy="5269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C7FC05-3974-433B-8091-4850283E247F}"/>
              </a:ext>
            </a:extLst>
          </p:cNvPr>
          <p:cNvSpPr txBox="1"/>
          <p:nvPr/>
        </p:nvSpPr>
        <p:spPr>
          <a:xfrm>
            <a:off x="4180170" y="38691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① 데이터 </a:t>
            </a:r>
            <a:r>
              <a:rPr lang="ko-KR" altLang="en-US" sz="2800" b="1" dirty="0" err="1"/>
              <a:t>크롤링</a:t>
            </a:r>
            <a:r>
              <a:rPr lang="ko-KR" altLang="en-US" sz="2800" b="1" dirty="0"/>
              <a:t> 및 </a:t>
            </a:r>
            <a:r>
              <a:rPr lang="ko-KR" altLang="en-US" sz="2800" b="1" dirty="0" err="1"/>
              <a:t>전처리</a:t>
            </a:r>
            <a:endParaRPr lang="ko-KR" altLang="en-US" sz="28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4D82624-61F9-469F-9CC1-5708353FA713}"/>
              </a:ext>
            </a:extLst>
          </p:cNvPr>
          <p:cNvSpPr txBox="1"/>
          <p:nvPr/>
        </p:nvSpPr>
        <p:spPr>
          <a:xfrm>
            <a:off x="3858595" y="2239932"/>
            <a:ext cx="6229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[2015~2019 KBO </a:t>
            </a:r>
            <a:r>
              <a:rPr lang="ko-KR" altLang="en-US" b="1" dirty="0">
                <a:solidFill>
                  <a:srgbClr val="FF0000"/>
                </a:solidFill>
              </a:rPr>
              <a:t>정규시즌 </a:t>
            </a:r>
            <a:r>
              <a:rPr lang="ko-KR" altLang="en-US" b="1" dirty="0" err="1">
                <a:solidFill>
                  <a:srgbClr val="FF0000"/>
                </a:solidFill>
              </a:rPr>
              <a:t>선수별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팀별 기본기록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[2020 KBO</a:t>
            </a:r>
            <a:r>
              <a:rPr lang="ko-KR" altLang="en-US" b="1" dirty="0">
                <a:solidFill>
                  <a:srgbClr val="FF0000"/>
                </a:solidFill>
              </a:rPr>
              <a:t> 정규시즌 </a:t>
            </a:r>
            <a:r>
              <a:rPr lang="en-US" altLang="ko-KR" b="1" dirty="0">
                <a:solidFill>
                  <a:srgbClr val="FF0000"/>
                </a:solidFill>
              </a:rPr>
              <a:t>~5/30</a:t>
            </a:r>
            <a:r>
              <a:rPr lang="ko-KR" altLang="en-US" b="1" dirty="0">
                <a:solidFill>
                  <a:srgbClr val="FF0000"/>
                </a:solidFill>
              </a:rPr>
              <a:t>까지의 </a:t>
            </a:r>
            <a:r>
              <a:rPr lang="ko-KR" altLang="en-US" b="1" dirty="0" err="1">
                <a:solidFill>
                  <a:srgbClr val="FF0000"/>
                </a:solidFill>
              </a:rPr>
              <a:t>선수별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팀별 기본기록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1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84863" y="0"/>
            <a:ext cx="1407137" cy="6858000"/>
            <a:chOff x="10784863" y="0"/>
            <a:chExt cx="1407137" cy="6858000"/>
          </a:xfrm>
        </p:grpSpPr>
        <p:sp>
          <p:nvSpPr>
            <p:cNvPr id="10" name="왼쪽 대괄호 9"/>
            <p:cNvSpPr/>
            <p:nvPr/>
          </p:nvSpPr>
          <p:spPr>
            <a:xfrm>
              <a:off x="11355185" y="0"/>
              <a:ext cx="836815" cy="6858000"/>
            </a:xfrm>
            <a:prstGeom prst="leftBracket">
              <a:avLst>
                <a:gd name="adj" fmla="val 409768"/>
              </a:avLst>
            </a:prstGeom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190500" dist="139700" dir="18900000" algn="bl" rotWithShape="0">
                <a:prstClr val="black">
                  <a:alpha val="99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 rot="494084">
              <a:off x="10784863" y="3103720"/>
              <a:ext cx="655517" cy="335577"/>
              <a:chOff x="10800274" y="2808794"/>
              <a:chExt cx="655517" cy="335577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456767">
              <a:off x="10841586" y="2629657"/>
              <a:ext cx="623976" cy="319430"/>
              <a:chOff x="10800274" y="2808794"/>
              <a:chExt cx="655517" cy="33557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 rot="741120">
              <a:off x="10864774" y="2148212"/>
              <a:ext cx="615027" cy="314849"/>
              <a:chOff x="10800274" y="2808794"/>
              <a:chExt cx="655517" cy="33557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741120">
              <a:off x="10916043" y="1698553"/>
              <a:ext cx="615027" cy="314849"/>
              <a:chOff x="10800274" y="2808794"/>
              <a:chExt cx="655517" cy="335577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187071">
              <a:off x="11009856" y="1296467"/>
              <a:ext cx="572257" cy="292954"/>
              <a:chOff x="10800274" y="2808794"/>
              <a:chExt cx="655517" cy="3355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105472">
              <a:off x="11108126" y="851449"/>
              <a:ext cx="591110" cy="302605"/>
              <a:chOff x="10800274" y="2808794"/>
              <a:chExt cx="655517" cy="33557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1362376">
              <a:off x="11204841" y="473597"/>
              <a:ext cx="564860" cy="289167"/>
              <a:chOff x="10800274" y="2808794"/>
              <a:chExt cx="655517" cy="33557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rot="1706759">
              <a:off x="11362325" y="134000"/>
              <a:ext cx="541749" cy="277336"/>
              <a:chOff x="10800274" y="2808794"/>
              <a:chExt cx="655517" cy="3355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rot="494084">
              <a:off x="10797403" y="3557084"/>
              <a:ext cx="655183" cy="335406"/>
              <a:chOff x="10800274" y="2808794"/>
              <a:chExt cx="655517" cy="3355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494084">
              <a:off x="10868900" y="4013079"/>
              <a:ext cx="590761" cy="302427"/>
              <a:chOff x="10800274" y="2808794"/>
              <a:chExt cx="655517" cy="335577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494084">
              <a:off x="10925212" y="4469755"/>
              <a:ext cx="523500" cy="267994"/>
              <a:chOff x="10800274" y="2808794"/>
              <a:chExt cx="655517" cy="33557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494084">
              <a:off x="10954302" y="4888632"/>
              <a:ext cx="523500" cy="267994"/>
              <a:chOff x="10800274" y="2808794"/>
              <a:chExt cx="655517" cy="335577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264966">
              <a:off x="11016458" y="5254374"/>
              <a:ext cx="523500" cy="267994"/>
              <a:chOff x="10800274" y="2808794"/>
              <a:chExt cx="655517" cy="335577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270805">
              <a:off x="11138815" y="5649151"/>
              <a:ext cx="481701" cy="246596"/>
              <a:chOff x="10800274" y="2808794"/>
              <a:chExt cx="655517" cy="335577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1285504" y="6027275"/>
              <a:ext cx="418301" cy="214140"/>
              <a:chOff x="10800274" y="2808794"/>
              <a:chExt cx="655517" cy="33557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242306">
              <a:off x="11430348" y="6380195"/>
              <a:ext cx="352470" cy="180439"/>
              <a:chOff x="10800274" y="2808794"/>
              <a:chExt cx="655517" cy="33557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1619026" y="6646407"/>
              <a:ext cx="302677" cy="154949"/>
              <a:chOff x="10800274" y="2808794"/>
              <a:chExt cx="655517" cy="33557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 rot="3653666" flipH="1" flipV="1">
              <a:off x="11911991" y="139009"/>
              <a:ext cx="271890" cy="139188"/>
              <a:chOff x="10800274" y="2808794"/>
              <a:chExt cx="655517" cy="335577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 rot="3653666" flipH="1" flipV="1">
              <a:off x="11763802" y="438774"/>
              <a:ext cx="439468" cy="224975"/>
              <a:chOff x="10800274" y="2808794"/>
              <a:chExt cx="655517" cy="335577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 rot="3653666" flipH="1" flipV="1">
              <a:off x="11693597" y="789000"/>
              <a:ext cx="430536" cy="220403"/>
              <a:chOff x="10800274" y="2808794"/>
              <a:chExt cx="655517" cy="335577"/>
            </a:xfrm>
          </p:grpSpPr>
          <p:sp>
            <p:nvSpPr>
              <p:cNvPr id="121" name="타원 12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 rot="3653666" flipH="1" flipV="1">
              <a:off x="11620796" y="1143644"/>
              <a:ext cx="499927" cy="255926"/>
              <a:chOff x="10800274" y="2808794"/>
              <a:chExt cx="655517" cy="335577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rot="3653666" flipH="1" flipV="1">
              <a:off x="11545326" y="1553847"/>
              <a:ext cx="609216" cy="311874"/>
              <a:chOff x="10800274" y="2808794"/>
              <a:chExt cx="655517" cy="335577"/>
            </a:xfrm>
          </p:grpSpPr>
          <p:sp>
            <p:nvSpPr>
              <p:cNvPr id="127" name="타원 12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 rot="3653666" flipH="1" flipV="1">
              <a:off x="11465713" y="1985268"/>
              <a:ext cx="683207" cy="349752"/>
              <a:chOff x="10800274" y="2808794"/>
              <a:chExt cx="655517" cy="335577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3150082" flipH="1" flipV="1">
              <a:off x="11431401" y="2458283"/>
              <a:ext cx="662085" cy="338939"/>
              <a:chOff x="10800274" y="2808794"/>
              <a:chExt cx="655517" cy="335577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 rot="3086342" flipH="1" flipV="1">
              <a:off x="11396643" y="2891848"/>
              <a:ext cx="662085" cy="338939"/>
              <a:chOff x="10800274" y="2808794"/>
              <a:chExt cx="655517" cy="335577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 rot="3086342" flipH="1" flipV="1">
              <a:off x="11406398" y="3380652"/>
              <a:ext cx="602962" cy="308673"/>
              <a:chOff x="10800274" y="2808794"/>
              <a:chExt cx="655517" cy="335577"/>
            </a:xfrm>
          </p:grpSpPr>
          <p:sp>
            <p:nvSpPr>
              <p:cNvPr id="139" name="타원 138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그룹 140"/>
            <p:cNvGrpSpPr/>
            <p:nvPr/>
          </p:nvGrpSpPr>
          <p:grpSpPr>
            <a:xfrm rot="3086342" flipH="1" flipV="1">
              <a:off x="11424413" y="3858317"/>
              <a:ext cx="544096" cy="278538"/>
              <a:chOff x="10800274" y="2808794"/>
              <a:chExt cx="655517" cy="335577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그룹 143"/>
            <p:cNvGrpSpPr/>
            <p:nvPr/>
          </p:nvGrpSpPr>
          <p:grpSpPr>
            <a:xfrm rot="2675369" flipH="1" flipV="1">
              <a:off x="11426508" y="4297463"/>
              <a:ext cx="523070" cy="267774"/>
              <a:chOff x="10800274" y="2808794"/>
              <a:chExt cx="655517" cy="335577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7" name="그룹 146"/>
            <p:cNvGrpSpPr/>
            <p:nvPr/>
          </p:nvGrpSpPr>
          <p:grpSpPr>
            <a:xfrm rot="2635173" flipH="1" flipV="1">
              <a:off x="11472040" y="4712207"/>
              <a:ext cx="463147" cy="237098"/>
              <a:chOff x="10800274" y="2808794"/>
              <a:chExt cx="655517" cy="335577"/>
            </a:xfrm>
          </p:grpSpPr>
          <p:sp>
            <p:nvSpPr>
              <p:cNvPr id="148" name="타원 147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0" name="그룹 149"/>
            <p:cNvGrpSpPr/>
            <p:nvPr/>
          </p:nvGrpSpPr>
          <p:grpSpPr>
            <a:xfrm rot="2266289" flipH="1" flipV="1">
              <a:off x="11500327" y="5055958"/>
              <a:ext cx="463147" cy="237098"/>
              <a:chOff x="10800274" y="2808794"/>
              <a:chExt cx="655517" cy="335577"/>
            </a:xfrm>
          </p:grpSpPr>
          <p:sp>
            <p:nvSpPr>
              <p:cNvPr id="151" name="타원 150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2266289" flipH="1" flipV="1">
              <a:off x="11582239" y="5454040"/>
              <a:ext cx="422424" cy="216251"/>
              <a:chOff x="10800274" y="2808794"/>
              <a:chExt cx="655517" cy="335577"/>
            </a:xfrm>
          </p:grpSpPr>
          <p:sp>
            <p:nvSpPr>
              <p:cNvPr id="154" name="타원 153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 rot="2266289" flipH="1" flipV="1">
              <a:off x="11664500" y="5845204"/>
              <a:ext cx="374275" cy="191602"/>
              <a:chOff x="10800274" y="2808794"/>
              <a:chExt cx="655517" cy="335577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9" name="그룹 158"/>
            <p:cNvGrpSpPr/>
            <p:nvPr/>
          </p:nvGrpSpPr>
          <p:grpSpPr>
            <a:xfrm rot="1737690" flipH="1" flipV="1">
              <a:off x="11766803" y="6178890"/>
              <a:ext cx="320033" cy="163834"/>
              <a:chOff x="10800274" y="2808794"/>
              <a:chExt cx="655517" cy="335577"/>
            </a:xfrm>
          </p:grpSpPr>
          <p:sp>
            <p:nvSpPr>
              <p:cNvPr id="160" name="타원 159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 rot="1554113" flipH="1" flipV="1">
              <a:off x="11893457" y="6453837"/>
              <a:ext cx="290797" cy="148867"/>
              <a:chOff x="10800274" y="2808794"/>
              <a:chExt cx="655517" cy="335577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10800274" y="2976668"/>
                <a:ext cx="167703" cy="1677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달 11"/>
              <p:cNvSpPr/>
              <p:nvPr/>
            </p:nvSpPr>
            <p:spPr>
              <a:xfrm rot="14060948">
                <a:off x="11043387" y="2597711"/>
                <a:ext cx="201322" cy="623487"/>
              </a:xfrm>
              <a:custGeom>
                <a:avLst/>
                <a:gdLst>
                  <a:gd name="connsiteX0" fmla="*/ 179197 w 179197"/>
                  <a:gd name="connsiteY0" fmla="*/ 572272 h 572272"/>
                  <a:gd name="connsiteX1" fmla="*/ 0 w 179197"/>
                  <a:gd name="connsiteY1" fmla="*/ 286136 h 572272"/>
                  <a:gd name="connsiteX2" fmla="*/ 179197 w 179197"/>
                  <a:gd name="connsiteY2" fmla="*/ 0 h 572272"/>
                  <a:gd name="connsiteX3" fmla="*/ 179197 w 179197"/>
                  <a:gd name="connsiteY3" fmla="*/ 572272 h 57227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79197 w 179197"/>
                  <a:gd name="connsiteY0" fmla="*/ 602852 h 602852"/>
                  <a:gd name="connsiteX1" fmla="*/ 0 w 179197"/>
                  <a:gd name="connsiteY1" fmla="*/ 316716 h 602852"/>
                  <a:gd name="connsiteX2" fmla="*/ 179197 w 179197"/>
                  <a:gd name="connsiteY2" fmla="*/ 30580 h 602852"/>
                  <a:gd name="connsiteX3" fmla="*/ 179197 w 179197"/>
                  <a:gd name="connsiteY3" fmla="*/ 602852 h 602852"/>
                  <a:gd name="connsiteX0" fmla="*/ 192995 w 192995"/>
                  <a:gd name="connsiteY0" fmla="*/ 624470 h 624470"/>
                  <a:gd name="connsiteX1" fmla="*/ 0 w 192995"/>
                  <a:gd name="connsiteY1" fmla="*/ 316716 h 624470"/>
                  <a:gd name="connsiteX2" fmla="*/ 179197 w 192995"/>
                  <a:gd name="connsiteY2" fmla="*/ 30580 h 624470"/>
                  <a:gd name="connsiteX3" fmla="*/ 192995 w 192995"/>
                  <a:gd name="connsiteY3" fmla="*/ 624470 h 624470"/>
                  <a:gd name="connsiteX0" fmla="*/ 201322 w 201322"/>
                  <a:gd name="connsiteY0" fmla="*/ 623487 h 623487"/>
                  <a:gd name="connsiteX1" fmla="*/ 0 w 201322"/>
                  <a:gd name="connsiteY1" fmla="*/ 327344 h 623487"/>
                  <a:gd name="connsiteX2" fmla="*/ 187524 w 201322"/>
                  <a:gd name="connsiteY2" fmla="*/ 29597 h 623487"/>
                  <a:gd name="connsiteX3" fmla="*/ 201322 w 201322"/>
                  <a:gd name="connsiteY3" fmla="*/ 623487 h 6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22" h="623487">
                    <a:moveTo>
                      <a:pt x="201322" y="623487"/>
                    </a:moveTo>
                    <a:cubicBezTo>
                      <a:pt x="102354" y="623487"/>
                      <a:pt x="0" y="485373"/>
                      <a:pt x="0" y="327344"/>
                    </a:cubicBezTo>
                    <a:cubicBezTo>
                      <a:pt x="0" y="169315"/>
                      <a:pt x="31762" y="-87331"/>
                      <a:pt x="187524" y="29597"/>
                    </a:cubicBezTo>
                    <a:cubicBezTo>
                      <a:pt x="96671" y="261544"/>
                      <a:pt x="153708" y="452283"/>
                      <a:pt x="201322" y="6234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B7192F">
                      <a:shade val="30000"/>
                      <a:satMod val="115000"/>
                    </a:srgbClr>
                  </a:gs>
                  <a:gs pos="50000">
                    <a:srgbClr val="B7192F">
                      <a:shade val="67500"/>
                      <a:satMod val="115000"/>
                    </a:srgbClr>
                  </a:gs>
                  <a:gs pos="100000">
                    <a:srgbClr val="B7192F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3" name="모서리가 둥근 직사각형 166">
            <a:extLst>
              <a:ext uri="{FF2B5EF4-FFF2-40B4-BE49-F238E27FC236}">
                <a16:creationId xmlns:a16="http://schemas.microsoft.com/office/drawing/2014/main" id="{5CF44BD6-9D84-4DB7-A298-1E22A0C24F2E}"/>
              </a:ext>
            </a:extLst>
          </p:cNvPr>
          <p:cNvSpPr/>
          <p:nvPr/>
        </p:nvSpPr>
        <p:spPr>
          <a:xfrm>
            <a:off x="396786" y="386912"/>
            <a:ext cx="3298392" cy="52249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i="1">
                <a:solidFill>
                  <a:prstClr val="white"/>
                </a:solidFill>
              </a:rPr>
              <a:t>프로젝트 수행 결과</a:t>
            </a:r>
            <a:endParaRPr lang="ko-KR" altLang="en-US" sz="2200" i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6341B9-70F9-42B9-A1A5-B310B221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6" t="32980" r="44726" b="29878"/>
          <a:stretch/>
        </p:blipFill>
        <p:spPr>
          <a:xfrm>
            <a:off x="275668" y="1347554"/>
            <a:ext cx="5786930" cy="3078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A20739-B87E-411B-A949-7F65E60D3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1" t="20307" r="9346" b="8314"/>
          <a:stretch/>
        </p:blipFill>
        <p:spPr>
          <a:xfrm>
            <a:off x="3695178" y="2775590"/>
            <a:ext cx="8163775" cy="381616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3069A9C9-AC42-40A5-9904-8BE5CBC63230}"/>
              </a:ext>
            </a:extLst>
          </p:cNvPr>
          <p:cNvSpPr txBox="1"/>
          <p:nvPr/>
        </p:nvSpPr>
        <p:spPr>
          <a:xfrm>
            <a:off x="4180170" y="38691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① 데이터 </a:t>
            </a:r>
            <a:r>
              <a:rPr lang="ko-KR" altLang="en-US" sz="2800" b="1" dirty="0" err="1"/>
              <a:t>크롤링</a:t>
            </a:r>
            <a:r>
              <a:rPr lang="ko-KR" altLang="en-US" sz="2800" b="1" dirty="0"/>
              <a:t> 및 </a:t>
            </a:r>
            <a:r>
              <a:rPr lang="ko-KR" altLang="en-US" sz="2800" b="1" dirty="0" err="1"/>
              <a:t>전처리</a:t>
            </a:r>
            <a:endParaRPr lang="ko-KR" altLang="en-US" sz="28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75DCC89-4F01-4306-9D87-074E7FB2E0DD}"/>
              </a:ext>
            </a:extLst>
          </p:cNvPr>
          <p:cNvSpPr txBox="1"/>
          <p:nvPr/>
        </p:nvSpPr>
        <p:spPr>
          <a:xfrm>
            <a:off x="6555096" y="1662629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투수</a:t>
            </a:r>
            <a:r>
              <a:rPr lang="en-US" altLang="ko-KR" sz="2400" b="1" dirty="0">
                <a:solidFill>
                  <a:schemeClr val="accent2"/>
                </a:solidFill>
              </a:rPr>
              <a:t>/</a:t>
            </a:r>
            <a:r>
              <a:rPr lang="ko-KR" altLang="en-US" sz="2400" b="1" dirty="0" err="1">
                <a:solidFill>
                  <a:schemeClr val="accent2"/>
                </a:solidFill>
              </a:rPr>
              <a:t>타자별</a:t>
            </a:r>
            <a:r>
              <a:rPr lang="ko-KR" altLang="en-US" sz="2400" b="1" dirty="0">
                <a:solidFill>
                  <a:schemeClr val="accent2"/>
                </a:solidFill>
              </a:rPr>
              <a:t> 기록을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r>
              <a:rPr lang="en-US" altLang="ko-KR" sz="2400" b="1" dirty="0">
                <a:solidFill>
                  <a:schemeClr val="accent2"/>
                </a:solidFill>
              </a:rPr>
              <a:t>txt </a:t>
            </a:r>
            <a:r>
              <a:rPr lang="ko-KR" altLang="en-US" sz="2400" b="1" dirty="0">
                <a:solidFill>
                  <a:schemeClr val="accent2"/>
                </a:solidFill>
              </a:rPr>
              <a:t>형태로 저장</a:t>
            </a:r>
            <a:endParaRPr lang="en-US" altLang="ko-KR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293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</TotalTime>
  <Words>1052</Words>
  <Application>Microsoft Office PowerPoint</Application>
  <PresentationFormat>와이드스크린</PresentationFormat>
  <Paragraphs>199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이은성</cp:lastModifiedBy>
  <cp:revision>46</cp:revision>
  <dcterms:created xsi:type="dcterms:W3CDTF">2019-12-18T06:48:29Z</dcterms:created>
  <dcterms:modified xsi:type="dcterms:W3CDTF">2020-05-29T01:52:13Z</dcterms:modified>
</cp:coreProperties>
</file>